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42"/>
  </p:notesMasterIdLst>
  <p:sldIdLst>
    <p:sldId id="256" r:id="rId2"/>
    <p:sldId id="262" r:id="rId3"/>
    <p:sldId id="259" r:id="rId4"/>
    <p:sldId id="265" r:id="rId5"/>
    <p:sldId id="266" r:id="rId6"/>
    <p:sldId id="271" r:id="rId7"/>
    <p:sldId id="335" r:id="rId8"/>
    <p:sldId id="334" r:id="rId9"/>
    <p:sldId id="336" r:id="rId10"/>
    <p:sldId id="342" r:id="rId11"/>
    <p:sldId id="257" r:id="rId12"/>
    <p:sldId id="270" r:id="rId13"/>
    <p:sldId id="348" r:id="rId14"/>
    <p:sldId id="345" r:id="rId15"/>
    <p:sldId id="349" r:id="rId16"/>
    <p:sldId id="350" r:id="rId17"/>
    <p:sldId id="351" r:id="rId18"/>
    <p:sldId id="353" r:id="rId19"/>
    <p:sldId id="352" r:id="rId20"/>
    <p:sldId id="338" r:id="rId21"/>
    <p:sldId id="354" r:id="rId22"/>
    <p:sldId id="355" r:id="rId23"/>
    <p:sldId id="356" r:id="rId24"/>
    <p:sldId id="358" r:id="rId25"/>
    <p:sldId id="357" r:id="rId26"/>
    <p:sldId id="339" r:id="rId27"/>
    <p:sldId id="337" r:id="rId28"/>
    <p:sldId id="344" r:id="rId29"/>
    <p:sldId id="346" r:id="rId30"/>
    <p:sldId id="347" r:id="rId31"/>
    <p:sldId id="366" r:id="rId32"/>
    <p:sldId id="367" r:id="rId33"/>
    <p:sldId id="343" r:id="rId34"/>
    <p:sldId id="264" r:id="rId35"/>
    <p:sldId id="361" r:id="rId36"/>
    <p:sldId id="360" r:id="rId37"/>
    <p:sldId id="362" r:id="rId38"/>
    <p:sldId id="363" r:id="rId39"/>
    <p:sldId id="364" r:id="rId40"/>
    <p:sldId id="365" r:id="rId41"/>
  </p:sldIdLst>
  <p:sldSz cx="9144000" cy="5143500" type="screen16x9"/>
  <p:notesSz cx="6858000" cy="9144000"/>
  <p:embeddedFontLst>
    <p:embeddedFont>
      <p:font typeface="Didact Gothic"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78F67-B86A-72F5-8382-CA09299213B3}" v="123" dt="2024-04-15T05:21:02.232"/>
  </p1510:revLst>
</p1510:revInfo>
</file>

<file path=ppt/tableStyles.xml><?xml version="1.0" encoding="utf-8"?>
<a:tblStyleLst xmlns:a="http://schemas.openxmlformats.org/drawingml/2006/main" def="{BE3BA430-4E1B-4AB3-8E25-DB222B89FBF1}">
  <a:tblStyle styleId="{BE3BA430-4E1B-4AB3-8E25-DB222B89FB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QUỐC HƯNG" userId="S::20127512@student.hcmus.edu.vn::1704a12d-33c1-4ee1-9803-350c715143f9" providerId="AD" clId="Web-{F1178F67-B86A-72F5-8382-CA09299213B3}"/>
    <pc:docChg chg="modSld">
      <pc:chgData name="TRẦN QUỐC HƯNG" userId="S::20127512@student.hcmus.edu.vn::1704a12d-33c1-4ee1-9803-350c715143f9" providerId="AD" clId="Web-{F1178F67-B86A-72F5-8382-CA09299213B3}" dt="2024-04-15T05:21:02.232" v="67" actId="14100"/>
      <pc:docMkLst>
        <pc:docMk/>
      </pc:docMkLst>
      <pc:sldChg chg="addSp modSp">
        <pc:chgData name="TRẦN QUỐC HƯNG" userId="S::20127512@student.hcmus.edu.vn::1704a12d-33c1-4ee1-9803-350c715143f9" providerId="AD" clId="Web-{F1178F67-B86A-72F5-8382-CA09299213B3}" dt="2024-04-15T05:11:28.790" v="1"/>
        <pc:sldMkLst>
          <pc:docMk/>
          <pc:sldMk cId="1629696016" sldId="337"/>
        </pc:sldMkLst>
        <pc:picChg chg="add mod">
          <ac:chgData name="TRẦN QUỐC HƯNG" userId="S::20127512@student.hcmus.edu.vn::1704a12d-33c1-4ee1-9803-350c715143f9" providerId="AD" clId="Web-{F1178F67-B86A-72F5-8382-CA09299213B3}" dt="2024-04-15T05:11:28.368" v="0"/>
          <ac:picMkLst>
            <pc:docMk/>
            <pc:sldMk cId="1629696016" sldId="337"/>
            <ac:picMk id="6" creationId="{FA34022D-E21F-6414-69A6-0FF8811A5AF3}"/>
          </ac:picMkLst>
        </pc:picChg>
        <pc:picChg chg="add mod">
          <ac:chgData name="TRẦN QUỐC HƯNG" userId="S::20127512@student.hcmus.edu.vn::1704a12d-33c1-4ee1-9803-350c715143f9" providerId="AD" clId="Web-{F1178F67-B86A-72F5-8382-CA09299213B3}" dt="2024-04-15T05:11:28.790" v="1"/>
          <ac:picMkLst>
            <pc:docMk/>
            <pc:sldMk cId="1629696016" sldId="337"/>
            <ac:picMk id="7" creationId="{D784C2D8-833C-4ADD-219F-9F1EB174F2DE}"/>
          </ac:picMkLst>
        </pc:picChg>
      </pc:sldChg>
      <pc:sldChg chg="addSp modSp">
        <pc:chgData name="TRẦN QUỐC HƯNG" userId="S::20127512@student.hcmus.edu.vn::1704a12d-33c1-4ee1-9803-350c715143f9" providerId="AD" clId="Web-{F1178F67-B86A-72F5-8382-CA09299213B3}" dt="2024-04-15T05:21:02.232" v="67" actId="14100"/>
        <pc:sldMkLst>
          <pc:docMk/>
          <pc:sldMk cId="2326313046" sldId="344"/>
        </pc:sldMkLst>
        <pc:spChg chg="add mod">
          <ac:chgData name="TRẦN QUỐC HƯNG" userId="S::20127512@student.hcmus.edu.vn::1704a12d-33c1-4ee1-9803-350c715143f9" providerId="AD" clId="Web-{F1178F67-B86A-72F5-8382-CA09299213B3}" dt="2024-04-15T05:21:02.232" v="67" actId="14100"/>
          <ac:spMkLst>
            <pc:docMk/>
            <pc:sldMk cId="2326313046" sldId="344"/>
            <ac:spMk id="5" creationId="{F5460886-A79A-7D34-2ACC-1B3BF2C2DD51}"/>
          </ac:spMkLst>
        </pc:spChg>
      </pc:sldChg>
      <pc:sldChg chg="addSp modSp">
        <pc:chgData name="TRẦN QUỐC HƯNG" userId="S::20127512@student.hcmus.edu.vn::1704a12d-33c1-4ee1-9803-350c715143f9" providerId="AD" clId="Web-{F1178F67-B86A-72F5-8382-CA09299213B3}" dt="2024-04-15T05:20:18.669" v="58" actId="20577"/>
        <pc:sldMkLst>
          <pc:docMk/>
          <pc:sldMk cId="3623626160" sldId="346"/>
        </pc:sldMkLst>
        <pc:spChg chg="add mod">
          <ac:chgData name="TRẦN QUỐC HƯNG" userId="S::20127512@student.hcmus.edu.vn::1704a12d-33c1-4ee1-9803-350c715143f9" providerId="AD" clId="Web-{F1178F67-B86A-72F5-8382-CA09299213B3}" dt="2024-04-15T05:20:18.669" v="58" actId="20577"/>
          <ac:spMkLst>
            <pc:docMk/>
            <pc:sldMk cId="3623626160" sldId="346"/>
            <ac:spMk id="2" creationId="{72A3619A-0585-50D0-3D83-AFE8B8423BD6}"/>
          </ac:spMkLst>
        </pc:spChg>
      </pc:sldChg>
    </pc:docChg>
  </pc:docChgLst>
  <pc:docChgLst>
    <pc:chgData name="VÕ THÀNH NAM" userId="921b3cc2-4a31-4258-8139-022b01b3029a" providerId="ADAL" clId="{6003E84D-984C-4BEF-888B-A91EC16DB67E}"/>
    <pc:docChg chg="undo custSel modSld">
      <pc:chgData name="VÕ THÀNH NAM" userId="921b3cc2-4a31-4258-8139-022b01b3029a" providerId="ADAL" clId="{6003E84D-984C-4BEF-888B-A91EC16DB67E}" dt="2024-04-13T02:29:05.684" v="536" actId="1076"/>
      <pc:docMkLst>
        <pc:docMk/>
      </pc:docMkLst>
      <pc:sldChg chg="addSp delSp modSp mod delAnim">
        <pc:chgData name="VÕ THÀNH NAM" userId="921b3cc2-4a31-4258-8139-022b01b3029a" providerId="ADAL" clId="{6003E84D-984C-4BEF-888B-A91EC16DB67E}" dt="2024-04-13T01:11:53.684" v="516" actId="20577"/>
        <pc:sldMkLst>
          <pc:docMk/>
          <pc:sldMk cId="1846760679" sldId="334"/>
        </pc:sldMkLst>
        <pc:spChg chg="add del mod">
          <ac:chgData name="VÕ THÀNH NAM" userId="921b3cc2-4a31-4258-8139-022b01b3029a" providerId="ADAL" clId="{6003E84D-984C-4BEF-888B-A91EC16DB67E}" dt="2024-04-13T01:10:12.040" v="477" actId="478"/>
          <ac:spMkLst>
            <pc:docMk/>
            <pc:sldMk cId="1846760679" sldId="334"/>
            <ac:spMk id="3" creationId="{A2C2CD6D-D0FB-F3D1-38B3-367B35287D2E}"/>
          </ac:spMkLst>
        </pc:spChg>
        <pc:spChg chg="del">
          <ac:chgData name="VÕ THÀNH NAM" userId="921b3cc2-4a31-4258-8139-022b01b3029a" providerId="ADAL" clId="{6003E84D-984C-4BEF-888B-A91EC16DB67E}" dt="2024-04-13T01:05:02.041" v="16" actId="21"/>
          <ac:spMkLst>
            <pc:docMk/>
            <pc:sldMk cId="1846760679" sldId="334"/>
            <ac:spMk id="4" creationId="{3721FC13-65CE-A135-47B3-1F5B0B69A7F1}"/>
          </ac:spMkLst>
        </pc:spChg>
        <pc:spChg chg="mod">
          <ac:chgData name="VÕ THÀNH NAM" userId="921b3cc2-4a31-4258-8139-022b01b3029a" providerId="ADAL" clId="{6003E84D-984C-4BEF-888B-A91EC16DB67E}" dt="2024-04-13T01:11:53.684" v="516" actId="20577"/>
          <ac:spMkLst>
            <pc:docMk/>
            <pc:sldMk cId="1846760679" sldId="334"/>
            <ac:spMk id="6" creationId="{3E92AC95-0160-1459-3DE6-01B2010DC77D}"/>
          </ac:spMkLst>
        </pc:spChg>
        <pc:spChg chg="mod">
          <ac:chgData name="VÕ THÀNH NAM" userId="921b3cc2-4a31-4258-8139-022b01b3029a" providerId="ADAL" clId="{6003E84D-984C-4BEF-888B-A91EC16DB67E}" dt="2024-04-13T01:10:17.886" v="480" actId="14100"/>
          <ac:spMkLst>
            <pc:docMk/>
            <pc:sldMk cId="1846760679" sldId="334"/>
            <ac:spMk id="2396" creationId="{00000000-0000-0000-0000-000000000000}"/>
          </ac:spMkLst>
        </pc:spChg>
        <pc:picChg chg="del">
          <ac:chgData name="VÕ THÀNH NAM" userId="921b3cc2-4a31-4258-8139-022b01b3029a" providerId="ADAL" clId="{6003E84D-984C-4BEF-888B-A91EC16DB67E}" dt="2024-04-13T01:04:48.519" v="14" actId="478"/>
          <ac:picMkLst>
            <pc:docMk/>
            <pc:sldMk cId="1846760679" sldId="334"/>
            <ac:picMk id="2" creationId="{AE91C543-9676-A86A-9733-4758E46E6D73}"/>
          </ac:picMkLst>
        </pc:picChg>
      </pc:sldChg>
      <pc:sldChg chg="addSp delSp modSp mod delAnim">
        <pc:chgData name="VÕ THÀNH NAM" userId="921b3cc2-4a31-4258-8139-022b01b3029a" providerId="ADAL" clId="{6003E84D-984C-4BEF-888B-A91EC16DB67E}" dt="2024-04-13T01:06:39.222" v="60" actId="1076"/>
        <pc:sldMkLst>
          <pc:docMk/>
          <pc:sldMk cId="4252050556" sldId="336"/>
        </pc:sldMkLst>
        <pc:spChg chg="add mod">
          <ac:chgData name="VÕ THÀNH NAM" userId="921b3cc2-4a31-4258-8139-022b01b3029a" providerId="ADAL" clId="{6003E84D-984C-4BEF-888B-A91EC16DB67E}" dt="2024-04-13T01:06:39.222" v="60" actId="1076"/>
          <ac:spMkLst>
            <pc:docMk/>
            <pc:sldMk cId="4252050556" sldId="336"/>
            <ac:spMk id="4" creationId="{3721FC13-65CE-A135-47B3-1F5B0B69A7F1}"/>
          </ac:spMkLst>
        </pc:spChg>
        <pc:picChg chg="del">
          <ac:chgData name="VÕ THÀNH NAM" userId="921b3cc2-4a31-4258-8139-022b01b3029a" providerId="ADAL" clId="{6003E84D-984C-4BEF-888B-A91EC16DB67E}" dt="2024-04-13T01:04:46.564" v="13" actId="478"/>
          <ac:picMkLst>
            <pc:docMk/>
            <pc:sldMk cId="4252050556" sldId="336"/>
            <ac:picMk id="2" creationId="{1DE11E16-EE6F-D35D-8F88-47B832FC9E39}"/>
          </ac:picMkLst>
        </pc:picChg>
      </pc:sldChg>
      <pc:sldChg chg="addSp delSp modSp mod delAnim">
        <pc:chgData name="VÕ THÀNH NAM" userId="921b3cc2-4a31-4258-8139-022b01b3029a" providerId="ADAL" clId="{6003E84D-984C-4BEF-888B-A91EC16DB67E}" dt="2024-04-13T01:10:00.937" v="475" actId="1076"/>
        <pc:sldMkLst>
          <pc:docMk/>
          <pc:sldMk cId="2703844539" sldId="342"/>
        </pc:sldMkLst>
        <pc:spChg chg="add mod">
          <ac:chgData name="VÕ THÀNH NAM" userId="921b3cc2-4a31-4258-8139-022b01b3029a" providerId="ADAL" clId="{6003E84D-984C-4BEF-888B-A91EC16DB67E}" dt="2024-04-13T01:10:00.937" v="475" actId="1076"/>
          <ac:spMkLst>
            <pc:docMk/>
            <pc:sldMk cId="2703844539" sldId="342"/>
            <ac:spMk id="2" creationId="{9F554908-99AA-189B-FFE7-A0931863EF09}"/>
          </ac:spMkLst>
        </pc:spChg>
        <pc:spChg chg="add mod">
          <ac:chgData name="VÕ THÀNH NAM" userId="921b3cc2-4a31-4258-8139-022b01b3029a" providerId="ADAL" clId="{6003E84D-984C-4BEF-888B-A91EC16DB67E}" dt="2024-04-13T01:09:58.731" v="474" actId="14100"/>
          <ac:spMkLst>
            <pc:docMk/>
            <pc:sldMk cId="2703844539" sldId="342"/>
            <ac:spMk id="4" creationId="{3C8829D2-155A-255D-CD8A-2CD50F86FEB9}"/>
          </ac:spMkLst>
        </pc:spChg>
        <pc:spChg chg="del mod">
          <ac:chgData name="VÕ THÀNH NAM" userId="921b3cc2-4a31-4258-8139-022b01b3029a" providerId="ADAL" clId="{6003E84D-984C-4BEF-888B-A91EC16DB67E}" dt="2024-04-13T01:05:53.299" v="37" actId="478"/>
          <ac:spMkLst>
            <pc:docMk/>
            <pc:sldMk cId="2703844539" sldId="342"/>
            <ac:spMk id="2396" creationId="{00000000-0000-0000-0000-000000000000}"/>
          </ac:spMkLst>
        </pc:spChg>
        <pc:picChg chg="del">
          <ac:chgData name="VÕ THÀNH NAM" userId="921b3cc2-4a31-4258-8139-022b01b3029a" providerId="ADAL" clId="{6003E84D-984C-4BEF-888B-A91EC16DB67E}" dt="2024-04-13T01:04:51.219" v="15" actId="478"/>
          <ac:picMkLst>
            <pc:docMk/>
            <pc:sldMk cId="2703844539" sldId="342"/>
            <ac:picMk id="3" creationId="{CAF581F5-62B9-9F8D-9C19-1BAC60FA9387}"/>
          </ac:picMkLst>
        </pc:picChg>
      </pc:sldChg>
      <pc:sldChg chg="addSp delSp modSp mod">
        <pc:chgData name="VÕ THÀNH NAM" userId="921b3cc2-4a31-4258-8139-022b01b3029a" providerId="ADAL" clId="{6003E84D-984C-4BEF-888B-A91EC16DB67E}" dt="2024-04-13T01:13:02.722" v="528" actId="1076"/>
        <pc:sldMkLst>
          <pc:docMk/>
          <pc:sldMk cId="606580030" sldId="350"/>
        </pc:sldMkLst>
        <pc:spChg chg="add del mod">
          <ac:chgData name="VÕ THÀNH NAM" userId="921b3cc2-4a31-4258-8139-022b01b3029a" providerId="ADAL" clId="{6003E84D-984C-4BEF-888B-A91EC16DB67E}" dt="2024-04-13T01:12:58.159" v="527" actId="478"/>
          <ac:spMkLst>
            <pc:docMk/>
            <pc:sldMk cId="606580030" sldId="350"/>
            <ac:spMk id="4" creationId="{D993D78E-38A7-043F-382A-1B6D838C49B7}"/>
          </ac:spMkLst>
        </pc:spChg>
        <pc:picChg chg="mod">
          <ac:chgData name="VÕ THÀNH NAM" userId="921b3cc2-4a31-4258-8139-022b01b3029a" providerId="ADAL" clId="{6003E84D-984C-4BEF-888B-A91EC16DB67E}" dt="2024-04-13T01:13:02.722" v="528" actId="1076"/>
          <ac:picMkLst>
            <pc:docMk/>
            <pc:sldMk cId="606580030" sldId="350"/>
            <ac:picMk id="3" creationId="{BBF2CC81-2EC9-A749-6975-7FD55B7F3404}"/>
          </ac:picMkLst>
        </pc:picChg>
      </pc:sldChg>
      <pc:sldChg chg="addSp modSp mod">
        <pc:chgData name="VÕ THÀNH NAM" userId="921b3cc2-4a31-4258-8139-022b01b3029a" providerId="ADAL" clId="{6003E84D-984C-4BEF-888B-A91EC16DB67E}" dt="2024-04-13T02:29:05.684" v="536" actId="1076"/>
        <pc:sldMkLst>
          <pc:docMk/>
          <pc:sldMk cId="3188147804" sldId="364"/>
        </pc:sldMkLst>
        <pc:picChg chg="mod">
          <ac:chgData name="VÕ THÀNH NAM" userId="921b3cc2-4a31-4258-8139-022b01b3029a" providerId="ADAL" clId="{6003E84D-984C-4BEF-888B-A91EC16DB67E}" dt="2024-04-13T02:12:34.795" v="530" actId="14100"/>
          <ac:picMkLst>
            <pc:docMk/>
            <pc:sldMk cId="3188147804" sldId="364"/>
            <ac:picMk id="5" creationId="{A01F2A52-9E0A-DFCD-25D7-11B83947CFE1}"/>
          </ac:picMkLst>
        </pc:picChg>
        <pc:picChg chg="add mod">
          <ac:chgData name="VÕ THÀNH NAM" userId="921b3cc2-4a31-4258-8139-022b01b3029a" providerId="ADAL" clId="{6003E84D-984C-4BEF-888B-A91EC16DB67E}" dt="2024-04-13T02:29:05.684" v="536" actId="1076"/>
          <ac:picMkLst>
            <pc:docMk/>
            <pc:sldMk cId="3188147804" sldId="364"/>
            <ac:picMk id="17" creationId="{8C952D0B-3D0A-B288-2588-041E4C0BB0DD}"/>
          </ac:picMkLst>
        </pc:picChg>
        <pc:cxnChg chg="add">
          <ac:chgData name="VÕ THÀNH NAM" userId="921b3cc2-4a31-4258-8139-022b01b3029a" providerId="ADAL" clId="{6003E84D-984C-4BEF-888B-A91EC16DB67E}" dt="2024-04-13T00:46:45.644" v="0" actId="11529"/>
          <ac:cxnSpMkLst>
            <pc:docMk/>
            <pc:sldMk cId="3188147804" sldId="364"/>
            <ac:cxnSpMk id="6" creationId="{71067847-4CC5-4E92-7C8F-569FCAE3F5C5}"/>
          </ac:cxnSpMkLst>
        </pc:cxnChg>
        <pc:cxnChg chg="add mod">
          <ac:chgData name="VÕ THÀNH NAM" userId="921b3cc2-4a31-4258-8139-022b01b3029a" providerId="ADAL" clId="{6003E84D-984C-4BEF-888B-A91EC16DB67E}" dt="2024-04-13T00:47:06.390" v="3" actId="14100"/>
          <ac:cxnSpMkLst>
            <pc:docMk/>
            <pc:sldMk cId="3188147804" sldId="364"/>
            <ac:cxnSpMk id="7" creationId="{C7F106EA-63A3-E0F2-7258-6F59A03ECD07}"/>
          </ac:cxnSpMkLst>
        </pc:cxnChg>
        <pc:cxnChg chg="add mod">
          <ac:chgData name="VÕ THÀNH NAM" userId="921b3cc2-4a31-4258-8139-022b01b3029a" providerId="ADAL" clId="{6003E84D-984C-4BEF-888B-A91EC16DB67E}" dt="2024-04-13T00:47:14.010" v="6" actId="14100"/>
          <ac:cxnSpMkLst>
            <pc:docMk/>
            <pc:sldMk cId="3188147804" sldId="364"/>
            <ac:cxnSpMk id="10" creationId="{366C6273-C3F9-6E77-5EEE-9C5B411DFD9B}"/>
          </ac:cxnSpMkLst>
        </pc:cxnChg>
        <pc:cxnChg chg="add mod">
          <ac:chgData name="VÕ THÀNH NAM" userId="921b3cc2-4a31-4258-8139-022b01b3029a" providerId="ADAL" clId="{6003E84D-984C-4BEF-888B-A91EC16DB67E}" dt="2024-04-13T00:47:23.439" v="9" actId="14100"/>
          <ac:cxnSpMkLst>
            <pc:docMk/>
            <pc:sldMk cId="3188147804" sldId="364"/>
            <ac:cxnSpMk id="13" creationId="{663228F8-9D53-3A4C-0704-564EB2D15E04}"/>
          </ac:cxnSpMkLst>
        </pc:cxnChg>
      </pc:sldChg>
    </pc:docChg>
  </pc:docChgLst>
  <pc:docChgLst>
    <pc:chgData name="Guest User" userId="S::urn:spo:anon#80da6bd1553b659c1cc21fab21496044d21bd731c051f01874079a3c53810fb2::" providerId="AD" clId="Web-{915D46E2-3275-CE8F-A8EA-471D72568022}"/>
    <pc:docChg chg="addSld modSld">
      <pc:chgData name="Guest User" userId="S::urn:spo:anon#80da6bd1553b659c1cc21fab21496044d21bd731c051f01874079a3c53810fb2::" providerId="AD" clId="Web-{915D46E2-3275-CE8F-A8EA-471D72568022}" dt="2024-04-13T01:04:53.832" v="47" actId="1076"/>
      <pc:docMkLst>
        <pc:docMk/>
      </pc:docMkLst>
      <pc:sldChg chg="addSp modSp">
        <pc:chgData name="Guest User" userId="S::urn:spo:anon#80da6bd1553b659c1cc21fab21496044d21bd731c051f01874079a3c53810fb2::" providerId="AD" clId="Web-{915D46E2-3275-CE8F-A8EA-471D72568022}" dt="2024-04-13T01:04:53.832" v="47" actId="1076"/>
        <pc:sldMkLst>
          <pc:docMk/>
          <pc:sldMk cId="1846760679" sldId="334"/>
        </pc:sldMkLst>
        <pc:spChg chg="add mod">
          <ac:chgData name="Guest User" userId="S::urn:spo:anon#80da6bd1553b659c1cc21fab21496044d21bd731c051f01874079a3c53810fb2::" providerId="AD" clId="Web-{915D46E2-3275-CE8F-A8EA-471D72568022}" dt="2024-04-13T01:04:53.816" v="46" actId="1076"/>
          <ac:spMkLst>
            <pc:docMk/>
            <pc:sldMk cId="1846760679" sldId="334"/>
            <ac:spMk id="4" creationId="{3721FC13-65CE-A135-47B3-1F5B0B69A7F1}"/>
          </ac:spMkLst>
        </pc:spChg>
        <pc:spChg chg="add mod">
          <ac:chgData name="Guest User" userId="S::urn:spo:anon#80da6bd1553b659c1cc21fab21496044d21bd731c051f01874079a3c53810fb2::" providerId="AD" clId="Web-{915D46E2-3275-CE8F-A8EA-471D72568022}" dt="2024-04-13T01:04:53.832" v="47" actId="1076"/>
          <ac:spMkLst>
            <pc:docMk/>
            <pc:sldMk cId="1846760679" sldId="334"/>
            <ac:spMk id="6" creationId="{3E92AC95-0160-1459-3DE6-01B2010DC77D}"/>
          </ac:spMkLst>
        </pc:spChg>
      </pc:sldChg>
      <pc:sldChg chg="modSp">
        <pc:chgData name="Guest User" userId="S::urn:spo:anon#80da6bd1553b659c1cc21fab21496044d21bd731c051f01874079a3c53810fb2::" providerId="AD" clId="Web-{915D46E2-3275-CE8F-A8EA-471D72568022}" dt="2024-04-13T00:51:23.704" v="8" actId="1076"/>
        <pc:sldMkLst>
          <pc:docMk/>
          <pc:sldMk cId="1629696016" sldId="337"/>
        </pc:sldMkLst>
        <pc:spChg chg="mod">
          <ac:chgData name="Guest User" userId="S::urn:spo:anon#80da6bd1553b659c1cc21fab21496044d21bd731c051f01874079a3c53810fb2::" providerId="AD" clId="Web-{915D46E2-3275-CE8F-A8EA-471D72568022}" dt="2024-04-13T00:51:23.704" v="8" actId="1076"/>
          <ac:spMkLst>
            <pc:docMk/>
            <pc:sldMk cId="1629696016" sldId="337"/>
            <ac:spMk id="53" creationId="{EE0C1B34-5CA5-61AF-3D7D-4116A7750EAC}"/>
          </ac:spMkLst>
        </pc:spChg>
        <pc:spChg chg="mod">
          <ac:chgData name="Guest User" userId="S::urn:spo:anon#80da6bd1553b659c1cc21fab21496044d21bd731c051f01874079a3c53810fb2::" providerId="AD" clId="Web-{915D46E2-3275-CE8F-A8EA-471D72568022}" dt="2024-04-13T00:51:06.516" v="6"/>
          <ac:spMkLst>
            <pc:docMk/>
            <pc:sldMk cId="1629696016" sldId="337"/>
            <ac:spMk id="64" creationId="{F70BC698-9938-79B8-9E2F-200E4B2DA61C}"/>
          </ac:spMkLst>
        </pc:spChg>
        <pc:spChg chg="mod">
          <ac:chgData name="Guest User" userId="S::urn:spo:anon#80da6bd1553b659c1cc21fab21496044d21bd731c051f01874079a3c53810fb2::" providerId="AD" clId="Web-{915D46E2-3275-CE8F-A8EA-471D72568022}" dt="2024-04-13T00:51:10.204" v="7" actId="20577"/>
          <ac:spMkLst>
            <pc:docMk/>
            <pc:sldMk cId="1629696016" sldId="337"/>
            <ac:spMk id="65" creationId="{498BBFB8-0361-6A51-B597-FE4E5F6C17EE}"/>
          </ac:spMkLst>
        </pc:spChg>
      </pc:sldChg>
      <pc:sldChg chg="modSp">
        <pc:chgData name="Guest User" userId="S::urn:spo:anon#80da6bd1553b659c1cc21fab21496044d21bd731c051f01874079a3c53810fb2::" providerId="AD" clId="Web-{915D46E2-3275-CE8F-A8EA-471D72568022}" dt="2024-04-13T00:50:06.328" v="2" actId="20577"/>
        <pc:sldMkLst>
          <pc:docMk/>
          <pc:sldMk cId="21352555" sldId="339"/>
        </pc:sldMkLst>
        <pc:spChg chg="mod">
          <ac:chgData name="Guest User" userId="S::urn:spo:anon#80da6bd1553b659c1cc21fab21496044d21bd731c051f01874079a3c53810fb2::" providerId="AD" clId="Web-{915D46E2-3275-CE8F-A8EA-471D72568022}" dt="2024-04-13T00:50:06.328" v="2" actId="20577"/>
          <ac:spMkLst>
            <pc:docMk/>
            <pc:sldMk cId="21352555" sldId="339"/>
            <ac:spMk id="2523" creationId="{00000000-0000-0000-0000-000000000000}"/>
          </ac:spMkLst>
        </pc:spChg>
      </pc:sldChg>
      <pc:sldChg chg="modSp">
        <pc:chgData name="Guest User" userId="S::urn:spo:anon#80da6bd1553b659c1cc21fab21496044d21bd731c051f01874079a3c53810fb2::" providerId="AD" clId="Web-{915D46E2-3275-CE8F-A8EA-471D72568022}" dt="2024-04-13T00:56:25.276" v="43" actId="1076"/>
        <pc:sldMkLst>
          <pc:docMk/>
          <pc:sldMk cId="3623626160" sldId="346"/>
        </pc:sldMkLst>
        <pc:spChg chg="mod">
          <ac:chgData name="Guest User" userId="S::urn:spo:anon#80da6bd1553b659c1cc21fab21496044d21bd731c051f01874079a3c53810fb2::" providerId="AD" clId="Web-{915D46E2-3275-CE8F-A8EA-471D72568022}" dt="2024-04-13T00:56:25.167" v="19" actId="1076"/>
          <ac:spMkLst>
            <pc:docMk/>
            <pc:sldMk cId="3623626160" sldId="346"/>
            <ac:spMk id="5" creationId="{D440391D-5194-7B19-C3D7-36A643D4DF1C}"/>
          </ac:spMkLst>
        </pc:spChg>
        <pc:spChg chg="mod">
          <ac:chgData name="Guest User" userId="S::urn:spo:anon#80da6bd1553b659c1cc21fab21496044d21bd731c051f01874079a3c53810fb2::" providerId="AD" clId="Web-{915D46E2-3275-CE8F-A8EA-471D72568022}" dt="2024-04-13T00:56:25.167" v="20" actId="1076"/>
          <ac:spMkLst>
            <pc:docMk/>
            <pc:sldMk cId="3623626160" sldId="346"/>
            <ac:spMk id="7" creationId="{9C49C7B4-303C-6176-E278-6E3769F2891B}"/>
          </ac:spMkLst>
        </pc:spChg>
        <pc:spChg chg="mod">
          <ac:chgData name="Guest User" userId="S::urn:spo:anon#80da6bd1553b659c1cc21fab21496044d21bd731c051f01874079a3c53810fb2::" providerId="AD" clId="Web-{915D46E2-3275-CE8F-A8EA-471D72568022}" dt="2024-04-13T00:56:25.167" v="21" actId="1076"/>
          <ac:spMkLst>
            <pc:docMk/>
            <pc:sldMk cId="3623626160" sldId="346"/>
            <ac:spMk id="13" creationId="{2693BC1C-755D-36F3-F78E-BA524A9446AF}"/>
          </ac:spMkLst>
        </pc:spChg>
        <pc:spChg chg="mod">
          <ac:chgData name="Guest User" userId="S::urn:spo:anon#80da6bd1553b659c1cc21fab21496044d21bd731c051f01874079a3c53810fb2::" providerId="AD" clId="Web-{915D46E2-3275-CE8F-A8EA-471D72568022}" dt="2024-04-13T00:56:25.183" v="22" actId="1076"/>
          <ac:spMkLst>
            <pc:docMk/>
            <pc:sldMk cId="3623626160" sldId="346"/>
            <ac:spMk id="14" creationId="{D5BE9E7C-D84C-85B5-B8DE-6D766F66C092}"/>
          </ac:spMkLst>
        </pc:spChg>
        <pc:spChg chg="mod">
          <ac:chgData name="Guest User" userId="S::urn:spo:anon#80da6bd1553b659c1cc21fab21496044d21bd731c051f01874079a3c53810fb2::" providerId="AD" clId="Web-{915D46E2-3275-CE8F-A8EA-471D72568022}" dt="2024-04-13T00:56:25.183" v="23" actId="1076"/>
          <ac:spMkLst>
            <pc:docMk/>
            <pc:sldMk cId="3623626160" sldId="346"/>
            <ac:spMk id="15" creationId="{EFF0EB77-40E2-0347-2C8A-B7F674C866F5}"/>
          </ac:spMkLst>
        </pc:spChg>
        <pc:spChg chg="mod">
          <ac:chgData name="Guest User" userId="S::urn:spo:anon#80da6bd1553b659c1cc21fab21496044d21bd731c051f01874079a3c53810fb2::" providerId="AD" clId="Web-{915D46E2-3275-CE8F-A8EA-471D72568022}" dt="2024-04-13T00:56:25.183" v="24" actId="1076"/>
          <ac:spMkLst>
            <pc:docMk/>
            <pc:sldMk cId="3623626160" sldId="346"/>
            <ac:spMk id="16" creationId="{99B01642-62DE-6691-8C0F-B112AC2FEE0E}"/>
          </ac:spMkLst>
        </pc:spChg>
        <pc:spChg chg="mod">
          <ac:chgData name="Guest User" userId="S::urn:spo:anon#80da6bd1553b659c1cc21fab21496044d21bd731c051f01874079a3c53810fb2::" providerId="AD" clId="Web-{915D46E2-3275-CE8F-A8EA-471D72568022}" dt="2024-04-13T00:56:25.198" v="25" actId="1076"/>
          <ac:spMkLst>
            <pc:docMk/>
            <pc:sldMk cId="3623626160" sldId="346"/>
            <ac:spMk id="17" creationId="{FB34342B-DD89-3679-23CB-ADFCA35E420C}"/>
          </ac:spMkLst>
        </pc:spChg>
        <pc:spChg chg="mod">
          <ac:chgData name="Guest User" userId="S::urn:spo:anon#80da6bd1553b659c1cc21fab21496044d21bd731c051f01874079a3c53810fb2::" providerId="AD" clId="Web-{915D46E2-3275-CE8F-A8EA-471D72568022}" dt="2024-04-13T00:56:25.198" v="26" actId="1076"/>
          <ac:spMkLst>
            <pc:docMk/>
            <pc:sldMk cId="3623626160" sldId="346"/>
            <ac:spMk id="18" creationId="{757405FA-111C-DC0F-7E92-F503BA92F099}"/>
          </ac:spMkLst>
        </pc:spChg>
        <pc:spChg chg="mod">
          <ac:chgData name="Guest User" userId="S::urn:spo:anon#80da6bd1553b659c1cc21fab21496044d21bd731c051f01874079a3c53810fb2::" providerId="AD" clId="Web-{915D46E2-3275-CE8F-A8EA-471D72568022}" dt="2024-04-13T00:56:25.198" v="27" actId="1076"/>
          <ac:spMkLst>
            <pc:docMk/>
            <pc:sldMk cId="3623626160" sldId="346"/>
            <ac:spMk id="21" creationId="{0BEAD29D-93FB-36E3-DB2C-6C3FB3C2998D}"/>
          </ac:spMkLst>
        </pc:spChg>
        <pc:spChg chg="mod">
          <ac:chgData name="Guest User" userId="S::urn:spo:anon#80da6bd1553b659c1cc21fab21496044d21bd731c051f01874079a3c53810fb2::" providerId="AD" clId="Web-{915D46E2-3275-CE8F-A8EA-471D72568022}" dt="2024-04-13T00:56:25.214" v="28" actId="1076"/>
          <ac:spMkLst>
            <pc:docMk/>
            <pc:sldMk cId="3623626160" sldId="346"/>
            <ac:spMk id="22" creationId="{6E053550-54BE-260F-AED5-0F0DF8656791}"/>
          </ac:spMkLst>
        </pc:spChg>
        <pc:spChg chg="mod">
          <ac:chgData name="Guest User" userId="S::urn:spo:anon#80da6bd1553b659c1cc21fab21496044d21bd731c051f01874079a3c53810fb2::" providerId="AD" clId="Web-{915D46E2-3275-CE8F-A8EA-471D72568022}" dt="2024-04-13T00:56:25.214" v="29" actId="1076"/>
          <ac:spMkLst>
            <pc:docMk/>
            <pc:sldMk cId="3623626160" sldId="346"/>
            <ac:spMk id="28" creationId="{9289FD96-A824-3C80-FA6E-4B289F43FBD0}"/>
          </ac:spMkLst>
        </pc:spChg>
        <pc:spChg chg="mod">
          <ac:chgData name="Guest User" userId="S::urn:spo:anon#80da6bd1553b659c1cc21fab21496044d21bd731c051f01874079a3c53810fb2::" providerId="AD" clId="Web-{915D46E2-3275-CE8F-A8EA-471D72568022}" dt="2024-04-13T00:56:25.214" v="30" actId="1076"/>
          <ac:spMkLst>
            <pc:docMk/>
            <pc:sldMk cId="3623626160" sldId="346"/>
            <ac:spMk id="29" creationId="{581888D2-002F-9174-4CB8-A9A50076CB11}"/>
          </ac:spMkLst>
        </pc:spChg>
        <pc:spChg chg="mod">
          <ac:chgData name="Guest User" userId="S::urn:spo:anon#80da6bd1553b659c1cc21fab21496044d21bd731c051f01874079a3c53810fb2::" providerId="AD" clId="Web-{915D46E2-3275-CE8F-A8EA-471D72568022}" dt="2024-04-13T00:56:25.214" v="31" actId="1076"/>
          <ac:spMkLst>
            <pc:docMk/>
            <pc:sldMk cId="3623626160" sldId="346"/>
            <ac:spMk id="31" creationId="{7C4AAC39-B6E9-BB31-B70A-7380479D6709}"/>
          </ac:spMkLst>
        </pc:spChg>
        <pc:spChg chg="mod">
          <ac:chgData name="Guest User" userId="S::urn:spo:anon#80da6bd1553b659c1cc21fab21496044d21bd731c051f01874079a3c53810fb2::" providerId="AD" clId="Web-{915D46E2-3275-CE8F-A8EA-471D72568022}" dt="2024-04-13T00:56:25.230" v="32" actId="1076"/>
          <ac:spMkLst>
            <pc:docMk/>
            <pc:sldMk cId="3623626160" sldId="346"/>
            <ac:spMk id="34" creationId="{DA1615A8-A62A-29C7-B100-5C182A0B4853}"/>
          </ac:spMkLst>
        </pc:spChg>
        <pc:spChg chg="mod">
          <ac:chgData name="Guest User" userId="S::urn:spo:anon#80da6bd1553b659c1cc21fab21496044d21bd731c051f01874079a3c53810fb2::" providerId="AD" clId="Web-{915D46E2-3275-CE8F-A8EA-471D72568022}" dt="2024-04-13T00:56:25.230" v="33" actId="1076"/>
          <ac:spMkLst>
            <pc:docMk/>
            <pc:sldMk cId="3623626160" sldId="346"/>
            <ac:spMk id="36" creationId="{8BEA446D-0CAC-E74B-6B81-68683450BC4E}"/>
          </ac:spMkLst>
        </pc:spChg>
        <pc:spChg chg="mod">
          <ac:chgData name="Guest User" userId="S::urn:spo:anon#80da6bd1553b659c1cc21fab21496044d21bd731c051f01874079a3c53810fb2::" providerId="AD" clId="Web-{915D46E2-3275-CE8F-A8EA-471D72568022}" dt="2024-04-13T00:56:25.230" v="34" actId="1076"/>
          <ac:spMkLst>
            <pc:docMk/>
            <pc:sldMk cId="3623626160" sldId="346"/>
            <ac:spMk id="37" creationId="{3A2244EE-EC7A-B2E6-5C99-2D0FC67C2B07}"/>
          </ac:spMkLst>
        </pc:spChg>
        <pc:spChg chg="mod">
          <ac:chgData name="Guest User" userId="S::urn:spo:anon#80da6bd1553b659c1cc21fab21496044d21bd731c051f01874079a3c53810fb2::" providerId="AD" clId="Web-{915D46E2-3275-CE8F-A8EA-471D72568022}" dt="2024-04-13T00:56:25.245" v="35" actId="1076"/>
          <ac:spMkLst>
            <pc:docMk/>
            <pc:sldMk cId="3623626160" sldId="346"/>
            <ac:spMk id="38" creationId="{501E33DC-04F7-F8D4-8BC2-0B1F27DF7F55}"/>
          </ac:spMkLst>
        </pc:spChg>
        <pc:spChg chg="mod">
          <ac:chgData name="Guest User" userId="S::urn:spo:anon#80da6bd1553b659c1cc21fab21496044d21bd731c051f01874079a3c53810fb2::" providerId="AD" clId="Web-{915D46E2-3275-CE8F-A8EA-471D72568022}" dt="2024-04-13T00:56:25.245" v="36" actId="1076"/>
          <ac:spMkLst>
            <pc:docMk/>
            <pc:sldMk cId="3623626160" sldId="346"/>
            <ac:spMk id="39" creationId="{93E69527-A478-C5EB-BFF8-1F02DFB39CA4}"/>
          </ac:spMkLst>
        </pc:spChg>
        <pc:spChg chg="mod">
          <ac:chgData name="Guest User" userId="S::urn:spo:anon#80da6bd1553b659c1cc21fab21496044d21bd731c051f01874079a3c53810fb2::" providerId="AD" clId="Web-{915D46E2-3275-CE8F-A8EA-471D72568022}" dt="2024-04-13T00:56:25.245" v="37" actId="1076"/>
          <ac:spMkLst>
            <pc:docMk/>
            <pc:sldMk cId="3623626160" sldId="346"/>
            <ac:spMk id="40" creationId="{4D0FB960-BAA6-9448-8787-4E538CF47E7C}"/>
          </ac:spMkLst>
        </pc:spChg>
        <pc:spChg chg="mod">
          <ac:chgData name="Guest User" userId="S::urn:spo:anon#80da6bd1553b659c1cc21fab21496044d21bd731c051f01874079a3c53810fb2::" providerId="AD" clId="Web-{915D46E2-3275-CE8F-A8EA-471D72568022}" dt="2024-04-13T00:56:25.261" v="38" actId="1076"/>
          <ac:spMkLst>
            <pc:docMk/>
            <pc:sldMk cId="3623626160" sldId="346"/>
            <ac:spMk id="42" creationId="{F268289B-FD12-6839-F1CE-82B74AB135AE}"/>
          </ac:spMkLst>
        </pc:spChg>
        <pc:spChg chg="mod">
          <ac:chgData name="Guest User" userId="S::urn:spo:anon#80da6bd1553b659c1cc21fab21496044d21bd731c051f01874079a3c53810fb2::" providerId="AD" clId="Web-{915D46E2-3275-CE8F-A8EA-471D72568022}" dt="2024-04-13T00:56:25.261" v="39" actId="1076"/>
          <ac:spMkLst>
            <pc:docMk/>
            <pc:sldMk cId="3623626160" sldId="346"/>
            <ac:spMk id="44" creationId="{9889BC3F-4294-CEC0-D43F-166E31AD1206}"/>
          </ac:spMkLst>
        </pc:spChg>
        <pc:spChg chg="mod">
          <ac:chgData name="Guest User" userId="S::urn:spo:anon#80da6bd1553b659c1cc21fab21496044d21bd731c051f01874079a3c53810fb2::" providerId="AD" clId="Web-{915D46E2-3275-CE8F-A8EA-471D72568022}" dt="2024-04-13T00:56:25.261" v="40" actId="1076"/>
          <ac:spMkLst>
            <pc:docMk/>
            <pc:sldMk cId="3623626160" sldId="346"/>
            <ac:spMk id="46" creationId="{634C5760-0AFE-766E-0DD5-FD2E71B8E161}"/>
          </ac:spMkLst>
        </pc:spChg>
        <pc:spChg chg="mod">
          <ac:chgData name="Guest User" userId="S::urn:spo:anon#80da6bd1553b659c1cc21fab21496044d21bd731c051f01874079a3c53810fb2::" providerId="AD" clId="Web-{915D46E2-3275-CE8F-A8EA-471D72568022}" dt="2024-04-13T00:56:25.261" v="41" actId="1076"/>
          <ac:spMkLst>
            <pc:docMk/>
            <pc:sldMk cId="3623626160" sldId="346"/>
            <ac:spMk id="52" creationId="{68D69DE7-95F6-5C78-4299-DB72841B2899}"/>
          </ac:spMkLst>
        </pc:spChg>
        <pc:spChg chg="mod">
          <ac:chgData name="Guest User" userId="S::urn:spo:anon#80da6bd1553b659c1cc21fab21496044d21bd731c051f01874079a3c53810fb2::" providerId="AD" clId="Web-{915D46E2-3275-CE8F-A8EA-471D72568022}" dt="2024-04-13T00:56:25.276" v="42" actId="1076"/>
          <ac:spMkLst>
            <pc:docMk/>
            <pc:sldMk cId="3623626160" sldId="346"/>
            <ac:spMk id="53" creationId="{A5EB1159-5B54-1D93-81FB-A222D6890501}"/>
          </ac:spMkLst>
        </pc:spChg>
        <pc:spChg chg="mod">
          <ac:chgData name="Guest User" userId="S::urn:spo:anon#80da6bd1553b659c1cc21fab21496044d21bd731c051f01874079a3c53810fb2::" providerId="AD" clId="Web-{915D46E2-3275-CE8F-A8EA-471D72568022}" dt="2024-04-13T00:56:25.276" v="43" actId="1076"/>
          <ac:spMkLst>
            <pc:docMk/>
            <pc:sldMk cId="3623626160" sldId="346"/>
            <ac:spMk id="54" creationId="{8B9B7F90-12BD-623D-9984-E5032292092D}"/>
          </ac:spMkLst>
        </pc:spChg>
      </pc:sldChg>
      <pc:sldChg chg="addSp delSp modSp add replId">
        <pc:chgData name="Guest User" userId="S::urn:spo:anon#80da6bd1553b659c1cc21fab21496044d21bd731c051f01874079a3c53810fb2::" providerId="AD" clId="Web-{915D46E2-3275-CE8F-A8EA-471D72568022}" dt="2024-04-13T00:53:12.502" v="17"/>
        <pc:sldMkLst>
          <pc:docMk/>
          <pc:sldMk cId="2500934588" sldId="366"/>
        </pc:sldMkLst>
        <pc:spChg chg="del">
          <ac:chgData name="Guest User" userId="S::urn:spo:anon#80da6bd1553b659c1cc21fab21496044d21bd731c051f01874079a3c53810fb2::" providerId="AD" clId="Web-{915D46E2-3275-CE8F-A8EA-471D72568022}" dt="2024-04-13T00:52:13.595" v="13"/>
          <ac:spMkLst>
            <pc:docMk/>
            <pc:sldMk cId="2500934588" sldId="366"/>
            <ac:spMk id="3" creationId="{1C497C01-D3D0-7769-2D6F-47D488203187}"/>
          </ac:spMkLst>
        </pc:spChg>
        <pc:spChg chg="del">
          <ac:chgData name="Guest User" userId="S::urn:spo:anon#80da6bd1553b659c1cc21fab21496044d21bd731c051f01874079a3c53810fb2::" providerId="AD" clId="Web-{915D46E2-3275-CE8F-A8EA-471D72568022}" dt="2024-04-13T00:52:13.595" v="12"/>
          <ac:spMkLst>
            <pc:docMk/>
            <pc:sldMk cId="2500934588" sldId="366"/>
            <ac:spMk id="8" creationId="{F836833F-0277-169B-ACF0-D4EC83DC3D0C}"/>
          </ac:spMkLst>
        </pc:spChg>
        <pc:spChg chg="del">
          <ac:chgData name="Guest User" userId="S::urn:spo:anon#80da6bd1553b659c1cc21fab21496044d21bd731c051f01874079a3c53810fb2::" providerId="AD" clId="Web-{915D46E2-3275-CE8F-A8EA-471D72568022}" dt="2024-04-13T00:52:13.595" v="11"/>
          <ac:spMkLst>
            <pc:docMk/>
            <pc:sldMk cId="2500934588" sldId="366"/>
            <ac:spMk id="9" creationId="{4F5AE01F-66A6-B9C6-1A75-F5E70E6B2F24}"/>
          </ac:spMkLst>
        </pc:spChg>
        <pc:picChg chg="add mod">
          <ac:chgData name="Guest User" userId="S::urn:spo:anon#80da6bd1553b659c1cc21fab21496044d21bd731c051f01874079a3c53810fb2::" providerId="AD" clId="Web-{915D46E2-3275-CE8F-A8EA-471D72568022}" dt="2024-04-13T00:53:12.502" v="17"/>
          <ac:picMkLst>
            <pc:docMk/>
            <pc:sldMk cId="2500934588" sldId="366"/>
            <ac:picMk id="2" creationId="{01E402CD-D385-4F5A-3FC5-9601EF26FF6A}"/>
          </ac:picMkLst>
        </pc:picChg>
      </pc:sldChg>
      <pc:sldChg chg="addSp delSp modSp add replId">
        <pc:chgData name="Guest User" userId="S::urn:spo:anon#80da6bd1553b659c1cc21fab21496044d21bd731c051f01874079a3c53810fb2::" providerId="AD" clId="Web-{915D46E2-3275-CE8F-A8EA-471D72568022}" dt="2024-04-13T00:53:24.237" v="18"/>
        <pc:sldMkLst>
          <pc:docMk/>
          <pc:sldMk cId="4168063959" sldId="367"/>
        </pc:sldMkLst>
        <pc:spChg chg="del">
          <ac:chgData name="Guest User" userId="S::urn:spo:anon#80da6bd1553b659c1cc21fab21496044d21bd731c051f01874079a3c53810fb2::" providerId="AD" clId="Web-{915D46E2-3275-CE8F-A8EA-471D72568022}" dt="2024-04-13T00:52:15.767" v="16"/>
          <ac:spMkLst>
            <pc:docMk/>
            <pc:sldMk cId="4168063959" sldId="367"/>
            <ac:spMk id="3" creationId="{1C497C01-D3D0-7769-2D6F-47D488203187}"/>
          </ac:spMkLst>
        </pc:spChg>
        <pc:spChg chg="del">
          <ac:chgData name="Guest User" userId="S::urn:spo:anon#80da6bd1553b659c1cc21fab21496044d21bd731c051f01874079a3c53810fb2::" providerId="AD" clId="Web-{915D46E2-3275-CE8F-A8EA-471D72568022}" dt="2024-04-13T00:52:15.767" v="15"/>
          <ac:spMkLst>
            <pc:docMk/>
            <pc:sldMk cId="4168063959" sldId="367"/>
            <ac:spMk id="8" creationId="{F836833F-0277-169B-ACF0-D4EC83DC3D0C}"/>
          </ac:spMkLst>
        </pc:spChg>
        <pc:spChg chg="del">
          <ac:chgData name="Guest User" userId="S::urn:spo:anon#80da6bd1553b659c1cc21fab21496044d21bd731c051f01874079a3c53810fb2::" providerId="AD" clId="Web-{915D46E2-3275-CE8F-A8EA-471D72568022}" dt="2024-04-13T00:52:15.767" v="14"/>
          <ac:spMkLst>
            <pc:docMk/>
            <pc:sldMk cId="4168063959" sldId="367"/>
            <ac:spMk id="9" creationId="{4F5AE01F-66A6-B9C6-1A75-F5E70E6B2F24}"/>
          </ac:spMkLst>
        </pc:spChg>
        <pc:picChg chg="add mod">
          <ac:chgData name="Guest User" userId="S::urn:spo:anon#80da6bd1553b659c1cc21fab21496044d21bd731c051f01874079a3c53810fb2::" providerId="AD" clId="Web-{915D46E2-3275-CE8F-A8EA-471D72568022}" dt="2024-04-13T00:53:24.237" v="18"/>
          <ac:picMkLst>
            <pc:docMk/>
            <pc:sldMk cId="4168063959" sldId="367"/>
            <ac:picMk id="2" creationId="{AFF42B5C-DEA2-EDB1-BBEF-09626C52584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9d5061c62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9d5061c62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69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a3df491c16_0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a3df491c16_0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df491c1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df491c1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9d5061c62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9d5061c62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32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df491c1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df491c1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787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df491c1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df491c1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610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989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071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68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491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ga3df491c16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9" name="Google Shape;2369;ga3df491c16_0_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104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5667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a3df491c16_0_1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a3df491c16_0_1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641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9f8508f598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9f8508f59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a3df491c16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a3df491c16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a3df491c16_0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a3df491c16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9d5061c62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9d5061c62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5"/>
        <p:cNvGrpSpPr/>
        <p:nvPr/>
      </p:nvGrpSpPr>
      <p:grpSpPr>
        <a:xfrm>
          <a:off x="0" y="0"/>
          <a:ext cx="0" cy="0"/>
          <a:chOff x="0" y="0"/>
          <a:chExt cx="0" cy="0"/>
        </a:xfrm>
      </p:grpSpPr>
      <p:sp>
        <p:nvSpPr>
          <p:cNvPr id="2526" name="Google Shape;2526;ga3df491c16_0_1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7" name="Google Shape;2527;ga3df491c16_0_1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a3df491c16_0_1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a3df491c16_0_1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155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9d5061c62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9d5061c62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74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9d5061c62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9d5061c62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417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10186" y="-167823"/>
            <a:ext cx="8584855" cy="4986565"/>
            <a:chOff x="210186" y="-167823"/>
            <a:chExt cx="8584855" cy="4986565"/>
          </a:xfrm>
        </p:grpSpPr>
        <p:sp>
          <p:nvSpPr>
            <p:cNvPr id="10" name="Google Shape;10;p2"/>
            <p:cNvSpPr/>
            <p:nvPr/>
          </p:nvSpPr>
          <p:spPr>
            <a:xfrm>
              <a:off x="6591321" y="2717039"/>
              <a:ext cx="1979076" cy="1808664"/>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875414" y="3337982"/>
              <a:ext cx="65436" cy="42227"/>
            </a:xfrm>
            <a:custGeom>
              <a:avLst/>
              <a:gdLst/>
              <a:ahLst/>
              <a:cxnLst/>
              <a:rect l="l" t="t" r="r" b="b"/>
              <a:pathLst>
                <a:path w="609" h="393" extrusionOk="0">
                  <a:moveTo>
                    <a:pt x="293" y="1"/>
                  </a:moveTo>
                  <a:cubicBezTo>
                    <a:pt x="177" y="1"/>
                    <a:pt x="24" y="90"/>
                    <a:pt x="14" y="213"/>
                  </a:cubicBezTo>
                  <a:cubicBezTo>
                    <a:pt x="1" y="349"/>
                    <a:pt x="147" y="392"/>
                    <a:pt x="250" y="392"/>
                  </a:cubicBezTo>
                  <a:lnTo>
                    <a:pt x="316" y="392"/>
                  </a:lnTo>
                  <a:cubicBezTo>
                    <a:pt x="433" y="392"/>
                    <a:pt x="586" y="303"/>
                    <a:pt x="595" y="180"/>
                  </a:cubicBezTo>
                  <a:cubicBezTo>
                    <a:pt x="609" y="44"/>
                    <a:pt x="463"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49485" y="3488625"/>
              <a:ext cx="95736" cy="26862"/>
            </a:xfrm>
            <a:custGeom>
              <a:avLst/>
              <a:gdLst/>
              <a:ahLst/>
              <a:cxnLst/>
              <a:rect l="l" t="t" r="r" b="b"/>
              <a:pathLst>
                <a:path w="891" h="250" extrusionOk="0">
                  <a:moveTo>
                    <a:pt x="548" y="1"/>
                  </a:moveTo>
                  <a:cubicBezTo>
                    <a:pt x="382" y="1"/>
                    <a:pt x="0" y="249"/>
                    <a:pt x="343" y="249"/>
                  </a:cubicBezTo>
                  <a:cubicBezTo>
                    <a:pt x="508" y="249"/>
                    <a:pt x="89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86589" y="3521826"/>
              <a:ext cx="71775" cy="31912"/>
            </a:xfrm>
            <a:custGeom>
              <a:avLst/>
              <a:gdLst/>
              <a:ahLst/>
              <a:cxnLst/>
              <a:rect l="l" t="t" r="r" b="b"/>
              <a:pathLst>
                <a:path w="668" h="297" extrusionOk="0">
                  <a:moveTo>
                    <a:pt x="399" y="0"/>
                  </a:moveTo>
                  <a:cubicBezTo>
                    <a:pt x="286" y="0"/>
                    <a:pt x="129" y="37"/>
                    <a:pt x="63" y="140"/>
                  </a:cubicBezTo>
                  <a:cubicBezTo>
                    <a:pt x="0" y="243"/>
                    <a:pt x="116" y="296"/>
                    <a:pt x="203" y="296"/>
                  </a:cubicBezTo>
                  <a:lnTo>
                    <a:pt x="269" y="296"/>
                  </a:lnTo>
                  <a:cubicBezTo>
                    <a:pt x="382" y="296"/>
                    <a:pt x="538" y="259"/>
                    <a:pt x="605" y="157"/>
                  </a:cubicBezTo>
                  <a:cubicBezTo>
                    <a:pt x="668" y="57"/>
                    <a:pt x="551"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22511" y="3437909"/>
              <a:ext cx="78652" cy="42227"/>
            </a:xfrm>
            <a:custGeom>
              <a:avLst/>
              <a:gdLst/>
              <a:ahLst/>
              <a:cxnLst/>
              <a:rect l="l" t="t" r="r" b="b"/>
              <a:pathLst>
                <a:path w="732" h="393" extrusionOk="0">
                  <a:moveTo>
                    <a:pt x="386" y="1"/>
                  </a:moveTo>
                  <a:cubicBezTo>
                    <a:pt x="91" y="1"/>
                    <a:pt x="1" y="393"/>
                    <a:pt x="346" y="393"/>
                  </a:cubicBezTo>
                  <a:cubicBezTo>
                    <a:pt x="645" y="393"/>
                    <a:pt x="732"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997153" y="3325841"/>
              <a:ext cx="65113" cy="23638"/>
            </a:xfrm>
            <a:custGeom>
              <a:avLst/>
              <a:gdLst/>
              <a:ahLst/>
              <a:cxnLst/>
              <a:rect l="l" t="t" r="r" b="b"/>
              <a:pathLst>
                <a:path w="606" h="220" extrusionOk="0">
                  <a:moveTo>
                    <a:pt x="433" y="1"/>
                  </a:moveTo>
                  <a:cubicBezTo>
                    <a:pt x="310" y="1"/>
                    <a:pt x="177" y="27"/>
                    <a:pt x="74" y="97"/>
                  </a:cubicBezTo>
                  <a:cubicBezTo>
                    <a:pt x="1" y="150"/>
                    <a:pt x="1" y="220"/>
                    <a:pt x="107" y="220"/>
                  </a:cubicBezTo>
                  <a:lnTo>
                    <a:pt x="174" y="220"/>
                  </a:lnTo>
                  <a:cubicBezTo>
                    <a:pt x="296" y="220"/>
                    <a:pt x="429" y="194"/>
                    <a:pt x="532" y="124"/>
                  </a:cubicBezTo>
                  <a:cubicBezTo>
                    <a:pt x="606" y="70"/>
                    <a:pt x="606"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08989" y="3898110"/>
              <a:ext cx="93587" cy="37177"/>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00969" y="3810218"/>
              <a:ext cx="95306" cy="27292"/>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06269" y="3570286"/>
              <a:ext cx="81338" cy="38574"/>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76789" y="3717490"/>
              <a:ext cx="65543" cy="41152"/>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108061" y="4060465"/>
              <a:ext cx="95413" cy="27292"/>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950971" y="3694603"/>
              <a:ext cx="95091" cy="29763"/>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058420" y="3578559"/>
              <a:ext cx="94339" cy="32986"/>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908529" y="3995566"/>
              <a:ext cx="72527" cy="28259"/>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937433" y="3803448"/>
              <a:ext cx="78974" cy="40830"/>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6424425" flipH="1">
              <a:off x="7011858" y="520449"/>
              <a:ext cx="1571302" cy="1604437"/>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6424425" flipH="1">
              <a:off x="7476781" y="726211"/>
              <a:ext cx="761410" cy="814809"/>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6424425" flipH="1">
              <a:off x="7308233" y="1596307"/>
              <a:ext cx="34693" cy="16707"/>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6424425" flipH="1">
              <a:off x="7191205" y="1474929"/>
              <a:ext cx="37171" cy="13709"/>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6424425" flipH="1">
              <a:off x="7278829" y="1523519"/>
              <a:ext cx="36811" cy="15148"/>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6424425" flipH="1">
              <a:off x="7651789" y="680410"/>
              <a:ext cx="36692" cy="25180"/>
            </a:xfrm>
            <a:custGeom>
              <a:avLst/>
              <a:gdLst/>
              <a:ahLst/>
              <a:cxnLst/>
              <a:rect l="l" t="t" r="r" b="b"/>
              <a:pathLst>
                <a:path w="918" h="630" extrusionOk="0">
                  <a:moveTo>
                    <a:pt x="564" y="0"/>
                  </a:moveTo>
                  <a:cubicBezTo>
                    <a:pt x="432" y="0"/>
                    <a:pt x="304" y="64"/>
                    <a:pt x="210" y="158"/>
                  </a:cubicBezTo>
                  <a:lnTo>
                    <a:pt x="120" y="248"/>
                  </a:lnTo>
                  <a:cubicBezTo>
                    <a:pt x="1" y="367"/>
                    <a:pt x="74" y="550"/>
                    <a:pt x="214" y="603"/>
                  </a:cubicBezTo>
                  <a:cubicBezTo>
                    <a:pt x="260" y="621"/>
                    <a:pt x="307" y="630"/>
                    <a:pt x="353" y="630"/>
                  </a:cubicBezTo>
                  <a:cubicBezTo>
                    <a:pt x="486" y="630"/>
                    <a:pt x="615" y="564"/>
                    <a:pt x="709" y="470"/>
                  </a:cubicBezTo>
                  <a:lnTo>
                    <a:pt x="798" y="381"/>
                  </a:lnTo>
                  <a:cubicBezTo>
                    <a:pt x="918" y="261"/>
                    <a:pt x="845" y="82"/>
                    <a:pt x="702" y="25"/>
                  </a:cubicBezTo>
                  <a:cubicBezTo>
                    <a:pt x="656" y="8"/>
                    <a:pt x="610"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6424425" flipH="1">
              <a:off x="7751819" y="694914"/>
              <a:ext cx="28338" cy="24981"/>
            </a:xfrm>
            <a:custGeom>
              <a:avLst/>
              <a:gdLst/>
              <a:ahLst/>
              <a:cxnLst/>
              <a:rect l="l" t="t" r="r" b="b"/>
              <a:pathLst>
                <a:path w="709" h="625" extrusionOk="0">
                  <a:moveTo>
                    <a:pt x="421" y="1"/>
                  </a:moveTo>
                  <a:cubicBezTo>
                    <a:pt x="408" y="1"/>
                    <a:pt x="395" y="1"/>
                    <a:pt x="383" y="3"/>
                  </a:cubicBezTo>
                  <a:cubicBezTo>
                    <a:pt x="240" y="15"/>
                    <a:pt x="1" y="112"/>
                    <a:pt x="1" y="291"/>
                  </a:cubicBezTo>
                  <a:lnTo>
                    <a:pt x="1" y="381"/>
                  </a:lnTo>
                  <a:cubicBezTo>
                    <a:pt x="1" y="542"/>
                    <a:pt x="145" y="625"/>
                    <a:pt x="294" y="625"/>
                  </a:cubicBezTo>
                  <a:cubicBezTo>
                    <a:pt x="305" y="625"/>
                    <a:pt x="315" y="625"/>
                    <a:pt x="326" y="624"/>
                  </a:cubicBezTo>
                  <a:cubicBezTo>
                    <a:pt x="466" y="607"/>
                    <a:pt x="709" y="510"/>
                    <a:pt x="709" y="334"/>
                  </a:cubicBezTo>
                  <a:lnTo>
                    <a:pt x="709" y="242"/>
                  </a:lnTo>
                  <a:cubicBezTo>
                    <a:pt x="709" y="86"/>
                    <a:pt x="566"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6424425" flipH="1">
              <a:off x="7682302" y="770505"/>
              <a:ext cx="40649" cy="19265"/>
            </a:xfrm>
            <a:custGeom>
              <a:avLst/>
              <a:gdLst/>
              <a:ahLst/>
              <a:cxnLst/>
              <a:rect l="l" t="t" r="r" b="b"/>
              <a:pathLst>
                <a:path w="1017" h="482" extrusionOk="0">
                  <a:moveTo>
                    <a:pt x="542" y="0"/>
                  </a:moveTo>
                  <a:cubicBezTo>
                    <a:pt x="156" y="0"/>
                    <a:pt x="0" y="482"/>
                    <a:pt x="472" y="482"/>
                  </a:cubicBezTo>
                  <a:cubicBezTo>
                    <a:pt x="860" y="482"/>
                    <a:pt x="1017"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6424425" flipH="1">
              <a:off x="7758358" y="780552"/>
              <a:ext cx="40009" cy="21144"/>
            </a:xfrm>
            <a:custGeom>
              <a:avLst/>
              <a:gdLst/>
              <a:ahLst/>
              <a:cxnLst/>
              <a:rect l="l" t="t" r="r" b="b"/>
              <a:pathLst>
                <a:path w="1001" h="529" extrusionOk="0">
                  <a:moveTo>
                    <a:pt x="529" y="1"/>
                  </a:moveTo>
                  <a:cubicBezTo>
                    <a:pt x="124" y="1"/>
                    <a:pt x="1" y="529"/>
                    <a:pt x="472" y="529"/>
                  </a:cubicBezTo>
                  <a:cubicBezTo>
                    <a:pt x="878" y="529"/>
                    <a:pt x="1001" y="1"/>
                    <a:pt x="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6424425" flipH="1">
              <a:off x="7944948" y="1617447"/>
              <a:ext cx="48802" cy="12390"/>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6424425" flipH="1">
              <a:off x="8003150" y="1626669"/>
              <a:ext cx="39889" cy="21943"/>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6424425" flipH="1">
              <a:off x="7954628" y="1694865"/>
              <a:ext cx="33494" cy="20104"/>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6424425" flipH="1">
              <a:off x="7250293" y="613776"/>
              <a:ext cx="136015" cy="139852"/>
            </a:xfrm>
            <a:custGeom>
              <a:avLst/>
              <a:gdLst/>
              <a:ahLst/>
              <a:cxnLst/>
              <a:rect l="l" t="t" r="r" b="b"/>
              <a:pathLst>
                <a:path w="3403" h="3499" extrusionOk="0">
                  <a:moveTo>
                    <a:pt x="1703" y="101"/>
                  </a:moveTo>
                  <a:cubicBezTo>
                    <a:pt x="1723" y="101"/>
                    <a:pt x="1756" y="105"/>
                    <a:pt x="1812" y="115"/>
                  </a:cubicBezTo>
                  <a:lnTo>
                    <a:pt x="1812" y="115"/>
                  </a:lnTo>
                  <a:cubicBezTo>
                    <a:pt x="1786" y="120"/>
                    <a:pt x="1761" y="124"/>
                    <a:pt x="1736" y="124"/>
                  </a:cubicBezTo>
                  <a:cubicBezTo>
                    <a:pt x="1714" y="124"/>
                    <a:pt x="1692" y="121"/>
                    <a:pt x="1671" y="115"/>
                  </a:cubicBezTo>
                  <a:cubicBezTo>
                    <a:pt x="1674" y="107"/>
                    <a:pt x="1677" y="101"/>
                    <a:pt x="1703" y="101"/>
                  </a:cubicBezTo>
                  <a:close/>
                  <a:moveTo>
                    <a:pt x="1665" y="0"/>
                  </a:moveTo>
                  <a:cubicBezTo>
                    <a:pt x="1598" y="0"/>
                    <a:pt x="1528" y="13"/>
                    <a:pt x="1455" y="35"/>
                  </a:cubicBezTo>
                  <a:cubicBezTo>
                    <a:pt x="1222" y="101"/>
                    <a:pt x="1100" y="317"/>
                    <a:pt x="943" y="493"/>
                  </a:cubicBezTo>
                  <a:cubicBezTo>
                    <a:pt x="721" y="739"/>
                    <a:pt x="462" y="952"/>
                    <a:pt x="342" y="1271"/>
                  </a:cubicBezTo>
                  <a:cubicBezTo>
                    <a:pt x="160" y="1746"/>
                    <a:pt x="0" y="2370"/>
                    <a:pt x="342" y="2812"/>
                  </a:cubicBezTo>
                  <a:cubicBezTo>
                    <a:pt x="660" y="3221"/>
                    <a:pt x="1249" y="3499"/>
                    <a:pt x="1782" y="3499"/>
                  </a:cubicBezTo>
                  <a:cubicBezTo>
                    <a:pt x="1869" y="3499"/>
                    <a:pt x="1954" y="3491"/>
                    <a:pt x="2037" y="3476"/>
                  </a:cubicBezTo>
                  <a:cubicBezTo>
                    <a:pt x="2518" y="3387"/>
                    <a:pt x="2944" y="2825"/>
                    <a:pt x="3160" y="2424"/>
                  </a:cubicBezTo>
                  <a:cubicBezTo>
                    <a:pt x="3402" y="1965"/>
                    <a:pt x="3249" y="1460"/>
                    <a:pt x="3126" y="992"/>
                  </a:cubicBezTo>
                  <a:cubicBezTo>
                    <a:pt x="3027" y="613"/>
                    <a:pt x="2851" y="463"/>
                    <a:pt x="2575" y="217"/>
                  </a:cubicBezTo>
                  <a:cubicBezTo>
                    <a:pt x="2449" y="104"/>
                    <a:pt x="2349" y="35"/>
                    <a:pt x="2170" y="24"/>
                  </a:cubicBezTo>
                  <a:cubicBezTo>
                    <a:pt x="2166" y="24"/>
                    <a:pt x="2163" y="24"/>
                    <a:pt x="2159" y="24"/>
                  </a:cubicBezTo>
                  <a:cubicBezTo>
                    <a:pt x="2082" y="24"/>
                    <a:pt x="2000" y="56"/>
                    <a:pt x="1919" y="83"/>
                  </a:cubicBezTo>
                  <a:lnTo>
                    <a:pt x="1919" y="83"/>
                  </a:lnTo>
                  <a:cubicBezTo>
                    <a:pt x="1842" y="24"/>
                    <a:pt x="1757" y="0"/>
                    <a:pt x="16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147612">
              <a:off x="1819248" y="180121"/>
              <a:ext cx="1718616" cy="1765895"/>
            </a:xfrm>
            <a:custGeom>
              <a:avLst/>
              <a:gdLst/>
              <a:ahLst/>
              <a:cxnLst/>
              <a:rect l="l" t="t" r="r" b="b"/>
              <a:pathLst>
                <a:path w="32788" h="33690" extrusionOk="0">
                  <a:moveTo>
                    <a:pt x="11724" y="0"/>
                  </a:moveTo>
                  <a:cubicBezTo>
                    <a:pt x="10869" y="0"/>
                    <a:pt x="10018" y="148"/>
                    <a:pt x="9236" y="517"/>
                  </a:cubicBezTo>
                  <a:cubicBezTo>
                    <a:pt x="8685" y="776"/>
                    <a:pt x="8392" y="1041"/>
                    <a:pt x="8316" y="1676"/>
                  </a:cubicBezTo>
                  <a:cubicBezTo>
                    <a:pt x="8180" y="2815"/>
                    <a:pt x="8366" y="3959"/>
                    <a:pt x="8571" y="5081"/>
                  </a:cubicBezTo>
                  <a:cubicBezTo>
                    <a:pt x="8874" y="6722"/>
                    <a:pt x="9748" y="8197"/>
                    <a:pt x="10063" y="9819"/>
                  </a:cubicBezTo>
                  <a:cubicBezTo>
                    <a:pt x="10246" y="10746"/>
                    <a:pt x="10359" y="11693"/>
                    <a:pt x="10522" y="12626"/>
                  </a:cubicBezTo>
                  <a:cubicBezTo>
                    <a:pt x="10748" y="13932"/>
                    <a:pt x="10871" y="15234"/>
                    <a:pt x="10545" y="16529"/>
                  </a:cubicBezTo>
                  <a:cubicBezTo>
                    <a:pt x="10226" y="17792"/>
                    <a:pt x="9712" y="18991"/>
                    <a:pt x="8851" y="19988"/>
                  </a:cubicBezTo>
                  <a:cubicBezTo>
                    <a:pt x="8312" y="20609"/>
                    <a:pt x="7615" y="21028"/>
                    <a:pt x="6987" y="21549"/>
                  </a:cubicBezTo>
                  <a:cubicBezTo>
                    <a:pt x="6369" y="22061"/>
                    <a:pt x="5751" y="22536"/>
                    <a:pt x="5100" y="23004"/>
                  </a:cubicBezTo>
                  <a:cubicBezTo>
                    <a:pt x="4243" y="23622"/>
                    <a:pt x="3396" y="24297"/>
                    <a:pt x="2691" y="25091"/>
                  </a:cubicBezTo>
                  <a:cubicBezTo>
                    <a:pt x="2137" y="25712"/>
                    <a:pt x="1731" y="26427"/>
                    <a:pt x="1270" y="27118"/>
                  </a:cubicBezTo>
                  <a:cubicBezTo>
                    <a:pt x="884" y="27699"/>
                    <a:pt x="449" y="28290"/>
                    <a:pt x="233" y="28968"/>
                  </a:cubicBezTo>
                  <a:cubicBezTo>
                    <a:pt x="0" y="29702"/>
                    <a:pt x="137" y="30383"/>
                    <a:pt x="273" y="31117"/>
                  </a:cubicBezTo>
                  <a:cubicBezTo>
                    <a:pt x="366" y="31606"/>
                    <a:pt x="389" y="31911"/>
                    <a:pt x="645" y="32290"/>
                  </a:cubicBezTo>
                  <a:cubicBezTo>
                    <a:pt x="828" y="32954"/>
                    <a:pt x="1443" y="33320"/>
                    <a:pt x="1691" y="33483"/>
                  </a:cubicBezTo>
                  <a:cubicBezTo>
                    <a:pt x="1934" y="33639"/>
                    <a:pt x="2145" y="33689"/>
                    <a:pt x="2360" y="33689"/>
                  </a:cubicBezTo>
                  <a:cubicBezTo>
                    <a:pt x="2589" y="33689"/>
                    <a:pt x="2824" y="33632"/>
                    <a:pt x="3110" y="33586"/>
                  </a:cubicBezTo>
                  <a:cubicBezTo>
                    <a:pt x="3652" y="33496"/>
                    <a:pt x="4286" y="33516"/>
                    <a:pt x="4704" y="33118"/>
                  </a:cubicBezTo>
                  <a:cubicBezTo>
                    <a:pt x="5306" y="32543"/>
                    <a:pt x="5920" y="31832"/>
                    <a:pt x="6429" y="31171"/>
                  </a:cubicBezTo>
                  <a:cubicBezTo>
                    <a:pt x="6841" y="30626"/>
                    <a:pt x="7156" y="29998"/>
                    <a:pt x="7702" y="29566"/>
                  </a:cubicBezTo>
                  <a:cubicBezTo>
                    <a:pt x="8021" y="29310"/>
                    <a:pt x="8392" y="29121"/>
                    <a:pt x="8738" y="28901"/>
                  </a:cubicBezTo>
                  <a:cubicBezTo>
                    <a:pt x="9814" y="28224"/>
                    <a:pt x="10798" y="27696"/>
                    <a:pt x="12050" y="27367"/>
                  </a:cubicBezTo>
                  <a:cubicBezTo>
                    <a:pt x="13186" y="27068"/>
                    <a:pt x="14372" y="26951"/>
                    <a:pt x="15528" y="26755"/>
                  </a:cubicBezTo>
                  <a:cubicBezTo>
                    <a:pt x="16773" y="26546"/>
                    <a:pt x="18079" y="26380"/>
                    <a:pt x="19356" y="26380"/>
                  </a:cubicBezTo>
                  <a:cubicBezTo>
                    <a:pt x="19561" y="26380"/>
                    <a:pt x="19766" y="26384"/>
                    <a:pt x="19970" y="26393"/>
                  </a:cubicBezTo>
                  <a:cubicBezTo>
                    <a:pt x="21000" y="26442"/>
                    <a:pt x="22014" y="26522"/>
                    <a:pt x="23039" y="26522"/>
                  </a:cubicBezTo>
                  <a:cubicBezTo>
                    <a:pt x="23406" y="26522"/>
                    <a:pt x="23775" y="26512"/>
                    <a:pt x="24146" y="26486"/>
                  </a:cubicBezTo>
                  <a:cubicBezTo>
                    <a:pt x="25508" y="26393"/>
                    <a:pt x="26880" y="26068"/>
                    <a:pt x="28226" y="25845"/>
                  </a:cubicBezTo>
                  <a:cubicBezTo>
                    <a:pt x="29740" y="25596"/>
                    <a:pt x="32698" y="25726"/>
                    <a:pt x="32764" y="23579"/>
                  </a:cubicBezTo>
                  <a:cubicBezTo>
                    <a:pt x="32787" y="22862"/>
                    <a:pt x="32538" y="22091"/>
                    <a:pt x="32425" y="21387"/>
                  </a:cubicBezTo>
                  <a:cubicBezTo>
                    <a:pt x="32376" y="21065"/>
                    <a:pt x="32339" y="20729"/>
                    <a:pt x="32272" y="20410"/>
                  </a:cubicBezTo>
                  <a:cubicBezTo>
                    <a:pt x="32037" y="19271"/>
                    <a:pt x="31724" y="18168"/>
                    <a:pt x="31531" y="17012"/>
                  </a:cubicBezTo>
                  <a:cubicBezTo>
                    <a:pt x="31186" y="14935"/>
                    <a:pt x="30741" y="12832"/>
                    <a:pt x="30701" y="10729"/>
                  </a:cubicBezTo>
                  <a:cubicBezTo>
                    <a:pt x="30681" y="9809"/>
                    <a:pt x="30704" y="8939"/>
                    <a:pt x="30555" y="8035"/>
                  </a:cubicBezTo>
                  <a:cubicBezTo>
                    <a:pt x="30372" y="6926"/>
                    <a:pt x="30073" y="5852"/>
                    <a:pt x="29847" y="4753"/>
                  </a:cubicBezTo>
                  <a:cubicBezTo>
                    <a:pt x="29674" y="3905"/>
                    <a:pt x="29199" y="2740"/>
                    <a:pt x="28558" y="2131"/>
                  </a:cubicBezTo>
                  <a:cubicBezTo>
                    <a:pt x="28079" y="1674"/>
                    <a:pt x="27559" y="1534"/>
                    <a:pt x="27012" y="1534"/>
                  </a:cubicBezTo>
                  <a:cubicBezTo>
                    <a:pt x="26423" y="1534"/>
                    <a:pt x="25804" y="1697"/>
                    <a:pt x="25173" y="1803"/>
                  </a:cubicBezTo>
                  <a:cubicBezTo>
                    <a:pt x="24171" y="1968"/>
                    <a:pt x="22984" y="2340"/>
                    <a:pt x="21924" y="2340"/>
                  </a:cubicBezTo>
                  <a:cubicBezTo>
                    <a:pt x="21705" y="2340"/>
                    <a:pt x="21491" y="2325"/>
                    <a:pt x="21286" y="2287"/>
                  </a:cubicBezTo>
                  <a:cubicBezTo>
                    <a:pt x="19858" y="2032"/>
                    <a:pt x="18383" y="1739"/>
                    <a:pt x="17003" y="1291"/>
                  </a:cubicBezTo>
                  <a:cubicBezTo>
                    <a:pt x="15804" y="902"/>
                    <a:pt x="14642" y="411"/>
                    <a:pt x="13402" y="171"/>
                  </a:cubicBezTo>
                  <a:cubicBezTo>
                    <a:pt x="12853" y="64"/>
                    <a:pt x="12288" y="0"/>
                    <a:pt x="11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147612">
              <a:off x="1416649" y="15706"/>
              <a:ext cx="2157915" cy="2228100"/>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353954" flipH="1">
              <a:off x="336837" y="160081"/>
              <a:ext cx="1679594" cy="2551073"/>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353954" flipH="1">
              <a:off x="896829" y="367641"/>
              <a:ext cx="1038597" cy="608035"/>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353954" flipH="1">
              <a:off x="808540" y="598391"/>
              <a:ext cx="975438" cy="693718"/>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353954" flipH="1">
              <a:off x="732664" y="795982"/>
              <a:ext cx="836455" cy="827132"/>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353954" flipH="1">
              <a:off x="608615" y="1003698"/>
              <a:ext cx="616657" cy="974283"/>
            </a:xfrm>
            <a:custGeom>
              <a:avLst/>
              <a:gdLst/>
              <a:ahLst/>
              <a:cxnLst/>
              <a:rect l="l" t="t" r="r" b="b"/>
              <a:pathLst>
                <a:path w="14948" h="23617" extrusionOk="0">
                  <a:moveTo>
                    <a:pt x="14896" y="153"/>
                  </a:moveTo>
                  <a:cubicBezTo>
                    <a:pt x="14879" y="153"/>
                    <a:pt x="14863" y="168"/>
                    <a:pt x="14851" y="211"/>
                  </a:cubicBezTo>
                  <a:lnTo>
                    <a:pt x="14851" y="211"/>
                  </a:lnTo>
                  <a:cubicBezTo>
                    <a:pt x="14883" y="200"/>
                    <a:pt x="14915" y="190"/>
                    <a:pt x="14947" y="178"/>
                  </a:cubicBezTo>
                  <a:cubicBezTo>
                    <a:pt x="14930" y="166"/>
                    <a:pt x="14912" y="153"/>
                    <a:pt x="14896" y="153"/>
                  </a:cubicBezTo>
                  <a:close/>
                  <a:moveTo>
                    <a:pt x="10608" y="1"/>
                  </a:moveTo>
                  <a:cubicBezTo>
                    <a:pt x="10253" y="1"/>
                    <a:pt x="9898" y="22"/>
                    <a:pt x="9546" y="75"/>
                  </a:cubicBezTo>
                  <a:cubicBezTo>
                    <a:pt x="8632" y="215"/>
                    <a:pt x="7772" y="640"/>
                    <a:pt x="6954" y="1055"/>
                  </a:cubicBezTo>
                  <a:cubicBezTo>
                    <a:pt x="5396" y="1850"/>
                    <a:pt x="4117" y="3231"/>
                    <a:pt x="3055" y="4587"/>
                  </a:cubicBezTo>
                  <a:cubicBezTo>
                    <a:pt x="2702" y="5039"/>
                    <a:pt x="2253" y="5477"/>
                    <a:pt x="1974" y="5982"/>
                  </a:cubicBezTo>
                  <a:cubicBezTo>
                    <a:pt x="1599" y="6653"/>
                    <a:pt x="1390" y="7543"/>
                    <a:pt x="1147" y="8271"/>
                  </a:cubicBezTo>
                  <a:cubicBezTo>
                    <a:pt x="758" y="9437"/>
                    <a:pt x="380" y="10806"/>
                    <a:pt x="287" y="12035"/>
                  </a:cubicBezTo>
                  <a:cubicBezTo>
                    <a:pt x="167" y="13673"/>
                    <a:pt x="147" y="15331"/>
                    <a:pt x="65" y="16972"/>
                  </a:cubicBezTo>
                  <a:cubicBezTo>
                    <a:pt x="1" y="18281"/>
                    <a:pt x="77" y="19553"/>
                    <a:pt x="336" y="20839"/>
                  </a:cubicBezTo>
                  <a:cubicBezTo>
                    <a:pt x="463" y="21467"/>
                    <a:pt x="606" y="22102"/>
                    <a:pt x="772" y="22720"/>
                  </a:cubicBezTo>
                  <a:cubicBezTo>
                    <a:pt x="836" y="22961"/>
                    <a:pt x="944" y="23216"/>
                    <a:pt x="921" y="23470"/>
                  </a:cubicBezTo>
                  <a:lnTo>
                    <a:pt x="921" y="23470"/>
                  </a:lnTo>
                  <a:cubicBezTo>
                    <a:pt x="982" y="23125"/>
                    <a:pt x="982" y="22786"/>
                    <a:pt x="985" y="22430"/>
                  </a:cubicBezTo>
                  <a:cubicBezTo>
                    <a:pt x="1005" y="20759"/>
                    <a:pt x="1284" y="19104"/>
                    <a:pt x="1549" y="17460"/>
                  </a:cubicBezTo>
                  <a:cubicBezTo>
                    <a:pt x="1792" y="15985"/>
                    <a:pt x="1782" y="14407"/>
                    <a:pt x="2127" y="12962"/>
                  </a:cubicBezTo>
                  <a:cubicBezTo>
                    <a:pt x="2483" y="11480"/>
                    <a:pt x="3240" y="10119"/>
                    <a:pt x="4038" y="8832"/>
                  </a:cubicBezTo>
                  <a:cubicBezTo>
                    <a:pt x="5848" y="5922"/>
                    <a:pt x="8098" y="3026"/>
                    <a:pt x="11280" y="1551"/>
                  </a:cubicBezTo>
                  <a:cubicBezTo>
                    <a:pt x="12054" y="1192"/>
                    <a:pt x="12862" y="873"/>
                    <a:pt x="13645" y="551"/>
                  </a:cubicBezTo>
                  <a:cubicBezTo>
                    <a:pt x="13842" y="469"/>
                    <a:pt x="14049" y="415"/>
                    <a:pt x="14257" y="365"/>
                  </a:cubicBezTo>
                  <a:lnTo>
                    <a:pt x="14257" y="365"/>
                  </a:lnTo>
                  <a:cubicBezTo>
                    <a:pt x="14422" y="413"/>
                    <a:pt x="14580" y="470"/>
                    <a:pt x="14757" y="470"/>
                  </a:cubicBezTo>
                  <a:cubicBezTo>
                    <a:pt x="14779" y="470"/>
                    <a:pt x="14802" y="469"/>
                    <a:pt x="14825" y="467"/>
                  </a:cubicBezTo>
                  <a:cubicBezTo>
                    <a:pt x="14828" y="336"/>
                    <a:pt x="14838" y="257"/>
                    <a:pt x="14851" y="211"/>
                  </a:cubicBezTo>
                  <a:lnTo>
                    <a:pt x="14851" y="211"/>
                  </a:lnTo>
                  <a:cubicBezTo>
                    <a:pt x="14658" y="272"/>
                    <a:pt x="14457" y="317"/>
                    <a:pt x="14257" y="365"/>
                  </a:cubicBezTo>
                  <a:lnTo>
                    <a:pt x="14257" y="365"/>
                  </a:lnTo>
                  <a:cubicBezTo>
                    <a:pt x="14228" y="357"/>
                    <a:pt x="14199" y="349"/>
                    <a:pt x="14170" y="341"/>
                  </a:cubicBezTo>
                  <a:cubicBezTo>
                    <a:pt x="13635" y="205"/>
                    <a:pt x="13074" y="212"/>
                    <a:pt x="12529" y="145"/>
                  </a:cubicBezTo>
                  <a:cubicBezTo>
                    <a:pt x="11894" y="70"/>
                    <a:pt x="11250" y="1"/>
                    <a:pt x="10608" y="1"/>
                  </a:cubicBezTo>
                  <a:close/>
                  <a:moveTo>
                    <a:pt x="921" y="23470"/>
                  </a:moveTo>
                  <a:cubicBezTo>
                    <a:pt x="912" y="23519"/>
                    <a:pt x="903" y="23567"/>
                    <a:pt x="891" y="23616"/>
                  </a:cubicBezTo>
                  <a:cubicBezTo>
                    <a:pt x="907" y="23568"/>
                    <a:pt x="916" y="23519"/>
                    <a:pt x="921" y="234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353954" flipH="1">
              <a:off x="349666" y="1186543"/>
              <a:ext cx="616657" cy="974366"/>
            </a:xfrm>
            <a:custGeom>
              <a:avLst/>
              <a:gdLst/>
              <a:ahLst/>
              <a:cxnLst/>
              <a:rect l="l" t="t" r="r" b="b"/>
              <a:pathLst>
                <a:path w="14948" h="23619" extrusionOk="0">
                  <a:moveTo>
                    <a:pt x="14895" y="156"/>
                  </a:moveTo>
                  <a:cubicBezTo>
                    <a:pt x="14878" y="156"/>
                    <a:pt x="14862" y="170"/>
                    <a:pt x="14850" y="214"/>
                  </a:cubicBezTo>
                  <a:lnTo>
                    <a:pt x="14850" y="214"/>
                  </a:lnTo>
                  <a:cubicBezTo>
                    <a:pt x="14882" y="203"/>
                    <a:pt x="14915" y="192"/>
                    <a:pt x="14947" y="181"/>
                  </a:cubicBezTo>
                  <a:cubicBezTo>
                    <a:pt x="14929" y="168"/>
                    <a:pt x="14912" y="156"/>
                    <a:pt x="14895" y="156"/>
                  </a:cubicBezTo>
                  <a:close/>
                  <a:moveTo>
                    <a:pt x="10613" y="1"/>
                  </a:moveTo>
                  <a:cubicBezTo>
                    <a:pt x="10256" y="1"/>
                    <a:pt x="9899" y="23"/>
                    <a:pt x="9545" y="77"/>
                  </a:cubicBezTo>
                  <a:cubicBezTo>
                    <a:pt x="8632" y="214"/>
                    <a:pt x="7771" y="639"/>
                    <a:pt x="6954" y="1054"/>
                  </a:cubicBezTo>
                  <a:cubicBezTo>
                    <a:pt x="5395" y="1848"/>
                    <a:pt x="4116" y="3234"/>
                    <a:pt x="3054" y="4586"/>
                  </a:cubicBezTo>
                  <a:cubicBezTo>
                    <a:pt x="2701" y="5037"/>
                    <a:pt x="2253" y="5479"/>
                    <a:pt x="1974" y="5985"/>
                  </a:cubicBezTo>
                  <a:cubicBezTo>
                    <a:pt x="1598" y="6652"/>
                    <a:pt x="1389" y="7546"/>
                    <a:pt x="1146" y="8274"/>
                  </a:cubicBezTo>
                  <a:cubicBezTo>
                    <a:pt x="758" y="9436"/>
                    <a:pt x="376" y="10805"/>
                    <a:pt x="286" y="12037"/>
                  </a:cubicBezTo>
                  <a:cubicBezTo>
                    <a:pt x="166" y="13672"/>
                    <a:pt x="146" y="15333"/>
                    <a:pt x="64" y="16971"/>
                  </a:cubicBezTo>
                  <a:cubicBezTo>
                    <a:pt x="1" y="18280"/>
                    <a:pt x="73" y="19552"/>
                    <a:pt x="336" y="20841"/>
                  </a:cubicBezTo>
                  <a:cubicBezTo>
                    <a:pt x="462" y="21466"/>
                    <a:pt x="605" y="22100"/>
                    <a:pt x="771" y="22718"/>
                  </a:cubicBezTo>
                  <a:cubicBezTo>
                    <a:pt x="835" y="22963"/>
                    <a:pt x="943" y="23216"/>
                    <a:pt x="920" y="23470"/>
                  </a:cubicBezTo>
                  <a:lnTo>
                    <a:pt x="920" y="23470"/>
                  </a:lnTo>
                  <a:cubicBezTo>
                    <a:pt x="981" y="23124"/>
                    <a:pt x="981" y="22787"/>
                    <a:pt x="984" y="22430"/>
                  </a:cubicBezTo>
                  <a:cubicBezTo>
                    <a:pt x="1004" y="20758"/>
                    <a:pt x="1283" y="19107"/>
                    <a:pt x="1548" y="17459"/>
                  </a:cubicBezTo>
                  <a:cubicBezTo>
                    <a:pt x="1791" y="15984"/>
                    <a:pt x="1781" y="14406"/>
                    <a:pt x="2126" y="12964"/>
                  </a:cubicBezTo>
                  <a:cubicBezTo>
                    <a:pt x="2482" y="11483"/>
                    <a:pt x="3236" y="10117"/>
                    <a:pt x="4037" y="8835"/>
                  </a:cubicBezTo>
                  <a:cubicBezTo>
                    <a:pt x="5847" y="5925"/>
                    <a:pt x="8093" y="3024"/>
                    <a:pt x="11280" y="1549"/>
                  </a:cubicBezTo>
                  <a:cubicBezTo>
                    <a:pt x="12053" y="1190"/>
                    <a:pt x="12857" y="871"/>
                    <a:pt x="13644" y="549"/>
                  </a:cubicBezTo>
                  <a:cubicBezTo>
                    <a:pt x="13840" y="468"/>
                    <a:pt x="14046" y="415"/>
                    <a:pt x="14253" y="366"/>
                  </a:cubicBezTo>
                  <a:lnTo>
                    <a:pt x="14253" y="366"/>
                  </a:lnTo>
                  <a:cubicBezTo>
                    <a:pt x="14419" y="414"/>
                    <a:pt x="14577" y="469"/>
                    <a:pt x="14754" y="469"/>
                  </a:cubicBezTo>
                  <a:cubicBezTo>
                    <a:pt x="14777" y="469"/>
                    <a:pt x="14800" y="468"/>
                    <a:pt x="14824" y="466"/>
                  </a:cubicBezTo>
                  <a:cubicBezTo>
                    <a:pt x="14827" y="338"/>
                    <a:pt x="14837" y="259"/>
                    <a:pt x="14850" y="214"/>
                  </a:cubicBezTo>
                  <a:lnTo>
                    <a:pt x="14850" y="214"/>
                  </a:lnTo>
                  <a:cubicBezTo>
                    <a:pt x="14656" y="275"/>
                    <a:pt x="14454" y="319"/>
                    <a:pt x="14253" y="366"/>
                  </a:cubicBezTo>
                  <a:lnTo>
                    <a:pt x="14253" y="366"/>
                  </a:lnTo>
                  <a:cubicBezTo>
                    <a:pt x="14225" y="358"/>
                    <a:pt x="14198" y="351"/>
                    <a:pt x="14170" y="344"/>
                  </a:cubicBezTo>
                  <a:cubicBezTo>
                    <a:pt x="13635" y="207"/>
                    <a:pt x="13074" y="210"/>
                    <a:pt x="12528" y="147"/>
                  </a:cubicBezTo>
                  <a:cubicBezTo>
                    <a:pt x="11895" y="71"/>
                    <a:pt x="11253" y="1"/>
                    <a:pt x="10613" y="1"/>
                  </a:cubicBezTo>
                  <a:close/>
                  <a:moveTo>
                    <a:pt x="920" y="23470"/>
                  </a:moveTo>
                  <a:cubicBezTo>
                    <a:pt x="911" y="23519"/>
                    <a:pt x="902" y="23569"/>
                    <a:pt x="890" y="23618"/>
                  </a:cubicBezTo>
                  <a:cubicBezTo>
                    <a:pt x="906" y="23569"/>
                    <a:pt x="916" y="23519"/>
                    <a:pt x="920" y="2347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467990" y="4115899"/>
              <a:ext cx="169999" cy="702844"/>
            </a:xfrm>
            <a:custGeom>
              <a:avLst/>
              <a:gdLst/>
              <a:ahLst/>
              <a:cxnLst/>
              <a:rect l="l" t="t" r="r" b="b"/>
              <a:pathLst>
                <a:path w="3765" h="15566" extrusionOk="0">
                  <a:moveTo>
                    <a:pt x="3612" y="1"/>
                  </a:moveTo>
                  <a:cubicBezTo>
                    <a:pt x="3469" y="84"/>
                    <a:pt x="3310" y="310"/>
                    <a:pt x="3213" y="416"/>
                  </a:cubicBezTo>
                  <a:cubicBezTo>
                    <a:pt x="2887" y="768"/>
                    <a:pt x="2599" y="1111"/>
                    <a:pt x="2316" y="1499"/>
                  </a:cubicBezTo>
                  <a:cubicBezTo>
                    <a:pt x="1679" y="2373"/>
                    <a:pt x="1084" y="3323"/>
                    <a:pt x="668" y="4326"/>
                  </a:cubicBezTo>
                  <a:cubicBezTo>
                    <a:pt x="306" y="5203"/>
                    <a:pt x="276" y="6257"/>
                    <a:pt x="236" y="7197"/>
                  </a:cubicBezTo>
                  <a:cubicBezTo>
                    <a:pt x="196" y="8134"/>
                    <a:pt x="84" y="9074"/>
                    <a:pt x="107" y="10017"/>
                  </a:cubicBezTo>
                  <a:cubicBezTo>
                    <a:pt x="137" y="11297"/>
                    <a:pt x="270" y="12565"/>
                    <a:pt x="204" y="13844"/>
                  </a:cubicBezTo>
                  <a:cubicBezTo>
                    <a:pt x="196" y="14004"/>
                    <a:pt x="156" y="14170"/>
                    <a:pt x="164" y="14330"/>
                  </a:cubicBezTo>
                  <a:cubicBezTo>
                    <a:pt x="173" y="14489"/>
                    <a:pt x="213" y="14618"/>
                    <a:pt x="204" y="14781"/>
                  </a:cubicBezTo>
                  <a:cubicBezTo>
                    <a:pt x="200" y="14914"/>
                    <a:pt x="207" y="15120"/>
                    <a:pt x="121" y="15230"/>
                  </a:cubicBezTo>
                  <a:cubicBezTo>
                    <a:pt x="130" y="15250"/>
                    <a:pt x="144" y="15267"/>
                    <a:pt x="1" y="15566"/>
                  </a:cubicBezTo>
                  <a:cubicBezTo>
                    <a:pt x="144" y="15456"/>
                    <a:pt x="133" y="15346"/>
                    <a:pt x="167" y="15176"/>
                  </a:cubicBezTo>
                  <a:cubicBezTo>
                    <a:pt x="283" y="14569"/>
                    <a:pt x="532" y="13964"/>
                    <a:pt x="711" y="13373"/>
                  </a:cubicBezTo>
                  <a:cubicBezTo>
                    <a:pt x="1313" y="11423"/>
                    <a:pt x="1824" y="9456"/>
                    <a:pt x="2293" y="7469"/>
                  </a:cubicBezTo>
                  <a:cubicBezTo>
                    <a:pt x="2692" y="5785"/>
                    <a:pt x="2944" y="4074"/>
                    <a:pt x="3343" y="2393"/>
                  </a:cubicBezTo>
                  <a:cubicBezTo>
                    <a:pt x="3485" y="1798"/>
                    <a:pt x="3618" y="1220"/>
                    <a:pt x="3669" y="609"/>
                  </a:cubicBezTo>
                  <a:cubicBezTo>
                    <a:pt x="3678" y="493"/>
                    <a:pt x="3764" y="58"/>
                    <a:pt x="3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71350" y="4125492"/>
              <a:ext cx="454550" cy="676971"/>
            </a:xfrm>
            <a:custGeom>
              <a:avLst/>
              <a:gdLst/>
              <a:ahLst/>
              <a:cxnLst/>
              <a:rect l="l" t="t" r="r" b="b"/>
              <a:pathLst>
                <a:path w="10067" h="14993" extrusionOk="0">
                  <a:moveTo>
                    <a:pt x="90" y="1"/>
                  </a:moveTo>
                  <a:cubicBezTo>
                    <a:pt x="74" y="1"/>
                    <a:pt x="58" y="4"/>
                    <a:pt x="43" y="12"/>
                  </a:cubicBezTo>
                  <a:cubicBezTo>
                    <a:pt x="0" y="191"/>
                    <a:pt x="63" y="497"/>
                    <a:pt x="77" y="660"/>
                  </a:cubicBezTo>
                  <a:cubicBezTo>
                    <a:pt x="113" y="1198"/>
                    <a:pt x="172" y="1700"/>
                    <a:pt x="272" y="2231"/>
                  </a:cubicBezTo>
                  <a:cubicBezTo>
                    <a:pt x="499" y="3431"/>
                    <a:pt x="821" y="4653"/>
                    <a:pt x="1325" y="5770"/>
                  </a:cubicBezTo>
                  <a:cubicBezTo>
                    <a:pt x="1767" y="6746"/>
                    <a:pt x="2608" y="7583"/>
                    <a:pt x="3349" y="8338"/>
                  </a:cubicBezTo>
                  <a:cubicBezTo>
                    <a:pt x="4093" y="9098"/>
                    <a:pt x="4777" y="9916"/>
                    <a:pt x="5568" y="10623"/>
                  </a:cubicBezTo>
                  <a:cubicBezTo>
                    <a:pt x="6641" y="11587"/>
                    <a:pt x="7787" y="12457"/>
                    <a:pt x="8788" y="13500"/>
                  </a:cubicBezTo>
                  <a:cubicBezTo>
                    <a:pt x="8914" y="13630"/>
                    <a:pt x="9016" y="13789"/>
                    <a:pt x="9156" y="13905"/>
                  </a:cubicBezTo>
                  <a:cubicBezTo>
                    <a:pt x="9292" y="14022"/>
                    <a:pt x="9429" y="14088"/>
                    <a:pt x="9558" y="14221"/>
                  </a:cubicBezTo>
                  <a:cubicBezTo>
                    <a:pt x="9665" y="14330"/>
                    <a:pt x="9840" y="14480"/>
                    <a:pt x="9860" y="14640"/>
                  </a:cubicBezTo>
                  <a:cubicBezTo>
                    <a:pt x="9887" y="14643"/>
                    <a:pt x="9910" y="14649"/>
                    <a:pt x="10047" y="14992"/>
                  </a:cubicBezTo>
                  <a:cubicBezTo>
                    <a:pt x="10066" y="14793"/>
                    <a:pt x="9967" y="14716"/>
                    <a:pt x="9854" y="14557"/>
                  </a:cubicBezTo>
                  <a:cubicBezTo>
                    <a:pt x="9445" y="13996"/>
                    <a:pt x="9139" y="13324"/>
                    <a:pt x="8794" y="12720"/>
                  </a:cubicBezTo>
                  <a:cubicBezTo>
                    <a:pt x="7655" y="10719"/>
                    <a:pt x="6431" y="8779"/>
                    <a:pt x="5163" y="6863"/>
                  </a:cubicBezTo>
                  <a:cubicBezTo>
                    <a:pt x="4087" y="5235"/>
                    <a:pt x="2871" y="3706"/>
                    <a:pt x="1801" y="2079"/>
                  </a:cubicBezTo>
                  <a:cubicBezTo>
                    <a:pt x="1422" y="1501"/>
                    <a:pt x="1050" y="946"/>
                    <a:pt x="585" y="434"/>
                  </a:cubicBezTo>
                  <a:cubicBezTo>
                    <a:pt x="506" y="346"/>
                    <a:pt x="255" y="1"/>
                    <a:pt x="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081579" y="3311751"/>
              <a:ext cx="781409" cy="292633"/>
            </a:xfrm>
            <a:custGeom>
              <a:avLst/>
              <a:gdLst/>
              <a:ahLst/>
              <a:cxnLst/>
              <a:rect l="l" t="t" r="r" b="b"/>
              <a:pathLst>
                <a:path w="17306" h="6481" extrusionOk="0">
                  <a:moveTo>
                    <a:pt x="17306" y="0"/>
                  </a:moveTo>
                  <a:lnTo>
                    <a:pt x="17306" y="0"/>
                  </a:lnTo>
                  <a:cubicBezTo>
                    <a:pt x="14223" y="1127"/>
                    <a:pt x="11140" y="2250"/>
                    <a:pt x="8057" y="3376"/>
                  </a:cubicBezTo>
                  <a:cubicBezTo>
                    <a:pt x="6526" y="3934"/>
                    <a:pt x="4994" y="4496"/>
                    <a:pt x="3443" y="4997"/>
                  </a:cubicBezTo>
                  <a:cubicBezTo>
                    <a:pt x="2373" y="5346"/>
                    <a:pt x="1104" y="5685"/>
                    <a:pt x="1" y="5911"/>
                  </a:cubicBezTo>
                  <a:lnTo>
                    <a:pt x="1" y="5911"/>
                  </a:lnTo>
                  <a:cubicBezTo>
                    <a:pt x="16" y="5911"/>
                    <a:pt x="31" y="5910"/>
                    <a:pt x="47" y="5910"/>
                  </a:cubicBezTo>
                  <a:cubicBezTo>
                    <a:pt x="547" y="5910"/>
                    <a:pt x="1049" y="6070"/>
                    <a:pt x="1546" y="6156"/>
                  </a:cubicBezTo>
                  <a:cubicBezTo>
                    <a:pt x="2133" y="6263"/>
                    <a:pt x="2728" y="6343"/>
                    <a:pt x="3323" y="6396"/>
                  </a:cubicBezTo>
                  <a:cubicBezTo>
                    <a:pt x="3922" y="6451"/>
                    <a:pt x="4524" y="6480"/>
                    <a:pt x="5126" y="6480"/>
                  </a:cubicBezTo>
                  <a:cubicBezTo>
                    <a:pt x="5720" y="6480"/>
                    <a:pt x="6314" y="6452"/>
                    <a:pt x="6905" y="6392"/>
                  </a:cubicBezTo>
                  <a:cubicBezTo>
                    <a:pt x="8927" y="6193"/>
                    <a:pt x="10894" y="5635"/>
                    <a:pt x="12851" y="5080"/>
                  </a:cubicBezTo>
                  <a:cubicBezTo>
                    <a:pt x="13466" y="4908"/>
                    <a:pt x="14084" y="4728"/>
                    <a:pt x="14639" y="4409"/>
                  </a:cubicBezTo>
                  <a:cubicBezTo>
                    <a:pt x="15240" y="4063"/>
                    <a:pt x="15738" y="3556"/>
                    <a:pt x="16140" y="2990"/>
                  </a:cubicBezTo>
                  <a:cubicBezTo>
                    <a:pt x="16767" y="2110"/>
                    <a:pt x="17173" y="1073"/>
                    <a:pt x="17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18663" y="3529110"/>
              <a:ext cx="524401" cy="466064"/>
            </a:xfrm>
            <a:custGeom>
              <a:avLst/>
              <a:gdLst/>
              <a:ahLst/>
              <a:cxnLst/>
              <a:rect l="l" t="t" r="r" b="b"/>
              <a:pathLst>
                <a:path w="11614" h="10322" extrusionOk="0">
                  <a:moveTo>
                    <a:pt x="11321" y="1"/>
                  </a:moveTo>
                  <a:cubicBezTo>
                    <a:pt x="9331" y="1894"/>
                    <a:pt x="7341" y="3788"/>
                    <a:pt x="5351" y="5678"/>
                  </a:cubicBezTo>
                  <a:cubicBezTo>
                    <a:pt x="4361" y="6618"/>
                    <a:pt x="3371" y="7558"/>
                    <a:pt x="2351" y="8466"/>
                  </a:cubicBezTo>
                  <a:cubicBezTo>
                    <a:pt x="1643" y="9087"/>
                    <a:pt x="783" y="9771"/>
                    <a:pt x="13" y="10312"/>
                  </a:cubicBezTo>
                  <a:cubicBezTo>
                    <a:pt x="3" y="10319"/>
                    <a:pt x="0" y="10321"/>
                    <a:pt x="0" y="10321"/>
                  </a:cubicBezTo>
                  <a:cubicBezTo>
                    <a:pt x="1" y="10321"/>
                    <a:pt x="10" y="10315"/>
                    <a:pt x="17" y="10310"/>
                  </a:cubicBezTo>
                  <a:lnTo>
                    <a:pt x="17" y="10310"/>
                  </a:lnTo>
                  <a:cubicBezTo>
                    <a:pt x="411" y="10133"/>
                    <a:pt x="861" y="10090"/>
                    <a:pt x="1281" y="9987"/>
                  </a:cubicBezTo>
                  <a:cubicBezTo>
                    <a:pt x="1767" y="9871"/>
                    <a:pt x="2252" y="9734"/>
                    <a:pt x="2727" y="9578"/>
                  </a:cubicBezTo>
                  <a:cubicBezTo>
                    <a:pt x="3676" y="9263"/>
                    <a:pt x="4601" y="8868"/>
                    <a:pt x="5474" y="8379"/>
                  </a:cubicBezTo>
                  <a:cubicBezTo>
                    <a:pt x="6956" y="7549"/>
                    <a:pt x="8281" y="6465"/>
                    <a:pt x="9597" y="5386"/>
                  </a:cubicBezTo>
                  <a:cubicBezTo>
                    <a:pt x="10009" y="5050"/>
                    <a:pt x="10427" y="4705"/>
                    <a:pt x="10743" y="4276"/>
                  </a:cubicBezTo>
                  <a:cubicBezTo>
                    <a:pt x="11092" y="3808"/>
                    <a:pt x="11304" y="3253"/>
                    <a:pt x="11424" y="2685"/>
                  </a:cubicBezTo>
                  <a:cubicBezTo>
                    <a:pt x="11614" y="1801"/>
                    <a:pt x="11577" y="867"/>
                    <a:pt x="113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287111" y="2954016"/>
              <a:ext cx="499703" cy="1751646"/>
            </a:xfrm>
            <a:custGeom>
              <a:avLst/>
              <a:gdLst/>
              <a:ahLst/>
              <a:cxnLst/>
              <a:rect l="l" t="t" r="r" b="b"/>
              <a:pathLst>
                <a:path w="11067" h="38794" extrusionOk="0">
                  <a:moveTo>
                    <a:pt x="11036" y="0"/>
                  </a:moveTo>
                  <a:cubicBezTo>
                    <a:pt x="10386" y="103"/>
                    <a:pt x="10013" y="807"/>
                    <a:pt x="9681" y="1429"/>
                  </a:cubicBezTo>
                  <a:cubicBezTo>
                    <a:pt x="9548" y="1681"/>
                    <a:pt x="9422" y="1917"/>
                    <a:pt x="9289" y="2093"/>
                  </a:cubicBezTo>
                  <a:cubicBezTo>
                    <a:pt x="8993" y="2486"/>
                    <a:pt x="8671" y="2867"/>
                    <a:pt x="8362" y="3236"/>
                  </a:cubicBezTo>
                  <a:cubicBezTo>
                    <a:pt x="7857" y="3834"/>
                    <a:pt x="7336" y="4455"/>
                    <a:pt x="6897" y="5153"/>
                  </a:cubicBezTo>
                  <a:cubicBezTo>
                    <a:pt x="5575" y="7262"/>
                    <a:pt x="4638" y="9545"/>
                    <a:pt x="3641" y="12325"/>
                  </a:cubicBezTo>
                  <a:cubicBezTo>
                    <a:pt x="1821" y="17396"/>
                    <a:pt x="0" y="23399"/>
                    <a:pt x="280" y="29481"/>
                  </a:cubicBezTo>
                  <a:cubicBezTo>
                    <a:pt x="382" y="31700"/>
                    <a:pt x="960" y="33870"/>
                    <a:pt x="1522" y="35969"/>
                  </a:cubicBezTo>
                  <a:cubicBezTo>
                    <a:pt x="1767" y="36893"/>
                    <a:pt x="2023" y="37853"/>
                    <a:pt x="2229" y="38793"/>
                  </a:cubicBezTo>
                  <a:lnTo>
                    <a:pt x="2402" y="38757"/>
                  </a:lnTo>
                  <a:cubicBezTo>
                    <a:pt x="2193" y="37810"/>
                    <a:pt x="1937" y="36850"/>
                    <a:pt x="1691" y="35923"/>
                  </a:cubicBezTo>
                  <a:cubicBezTo>
                    <a:pt x="1133" y="33833"/>
                    <a:pt x="559" y="31674"/>
                    <a:pt x="455" y="29475"/>
                  </a:cubicBezTo>
                  <a:cubicBezTo>
                    <a:pt x="176" y="23419"/>
                    <a:pt x="1994" y="17439"/>
                    <a:pt x="3808" y="12385"/>
                  </a:cubicBezTo>
                  <a:cubicBezTo>
                    <a:pt x="4800" y="9614"/>
                    <a:pt x="5731" y="7342"/>
                    <a:pt x="7046" y="5246"/>
                  </a:cubicBezTo>
                  <a:cubicBezTo>
                    <a:pt x="7475" y="4559"/>
                    <a:pt x="7994" y="3944"/>
                    <a:pt x="8495" y="3349"/>
                  </a:cubicBezTo>
                  <a:cubicBezTo>
                    <a:pt x="8807" y="2980"/>
                    <a:pt x="9130" y="2595"/>
                    <a:pt x="9432" y="2196"/>
                  </a:cubicBezTo>
                  <a:cubicBezTo>
                    <a:pt x="9572" y="2010"/>
                    <a:pt x="9701" y="1768"/>
                    <a:pt x="9837" y="1512"/>
                  </a:cubicBezTo>
                  <a:cubicBezTo>
                    <a:pt x="10146" y="927"/>
                    <a:pt x="10501" y="263"/>
                    <a:pt x="11067" y="173"/>
                  </a:cubicBezTo>
                  <a:lnTo>
                    <a:pt x="110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476388" y="2423983"/>
              <a:ext cx="869773" cy="703657"/>
            </a:xfrm>
            <a:custGeom>
              <a:avLst/>
              <a:gdLst/>
              <a:ahLst/>
              <a:cxnLst/>
              <a:rect l="l" t="t" r="r" b="b"/>
              <a:pathLst>
                <a:path w="19263" h="15584" extrusionOk="0">
                  <a:moveTo>
                    <a:pt x="1" y="168"/>
                  </a:moveTo>
                  <a:cubicBezTo>
                    <a:pt x="1" y="168"/>
                    <a:pt x="1" y="168"/>
                    <a:pt x="1" y="168"/>
                  </a:cubicBezTo>
                  <a:lnTo>
                    <a:pt x="1" y="168"/>
                  </a:lnTo>
                  <a:cubicBezTo>
                    <a:pt x="1" y="168"/>
                    <a:pt x="1" y="168"/>
                    <a:pt x="1" y="168"/>
                  </a:cubicBezTo>
                  <a:close/>
                  <a:moveTo>
                    <a:pt x="2798" y="0"/>
                  </a:moveTo>
                  <a:cubicBezTo>
                    <a:pt x="2137" y="0"/>
                    <a:pt x="392" y="174"/>
                    <a:pt x="57" y="174"/>
                  </a:cubicBezTo>
                  <a:cubicBezTo>
                    <a:pt x="21" y="174"/>
                    <a:pt x="2" y="172"/>
                    <a:pt x="1" y="168"/>
                  </a:cubicBezTo>
                  <a:lnTo>
                    <a:pt x="1" y="168"/>
                  </a:lnTo>
                  <a:cubicBezTo>
                    <a:pt x="289" y="2437"/>
                    <a:pt x="1556" y="4586"/>
                    <a:pt x="2436" y="6610"/>
                  </a:cubicBezTo>
                  <a:cubicBezTo>
                    <a:pt x="3230" y="8427"/>
                    <a:pt x="3954" y="10278"/>
                    <a:pt x="4605" y="12147"/>
                  </a:cubicBezTo>
                  <a:cubicBezTo>
                    <a:pt x="4818" y="12756"/>
                    <a:pt x="5097" y="13434"/>
                    <a:pt x="4911" y="14061"/>
                  </a:cubicBezTo>
                  <a:cubicBezTo>
                    <a:pt x="4888" y="14145"/>
                    <a:pt x="4854" y="14228"/>
                    <a:pt x="4811" y="14307"/>
                  </a:cubicBezTo>
                  <a:cubicBezTo>
                    <a:pt x="5768" y="13966"/>
                    <a:pt x="6656" y="13727"/>
                    <a:pt x="7646" y="13727"/>
                  </a:cubicBezTo>
                  <a:cubicBezTo>
                    <a:pt x="7842" y="13727"/>
                    <a:pt x="8042" y="13736"/>
                    <a:pt x="8247" y="13756"/>
                  </a:cubicBezTo>
                  <a:cubicBezTo>
                    <a:pt x="9469" y="13872"/>
                    <a:pt x="10655" y="14231"/>
                    <a:pt x="11847" y="14527"/>
                  </a:cubicBezTo>
                  <a:cubicBezTo>
                    <a:pt x="13106" y="14838"/>
                    <a:pt x="14382" y="15082"/>
                    <a:pt x="15668" y="15257"/>
                  </a:cubicBezTo>
                  <a:cubicBezTo>
                    <a:pt x="16071" y="15311"/>
                    <a:pt x="17163" y="15583"/>
                    <a:pt x="17919" y="15583"/>
                  </a:cubicBezTo>
                  <a:cubicBezTo>
                    <a:pt x="18192" y="15583"/>
                    <a:pt x="18422" y="15548"/>
                    <a:pt x="18559" y="15453"/>
                  </a:cubicBezTo>
                  <a:cubicBezTo>
                    <a:pt x="18718" y="15341"/>
                    <a:pt x="18628" y="14998"/>
                    <a:pt x="18598" y="14862"/>
                  </a:cubicBezTo>
                  <a:cubicBezTo>
                    <a:pt x="18389" y="13912"/>
                    <a:pt x="19263" y="9281"/>
                    <a:pt x="18117" y="9058"/>
                  </a:cubicBezTo>
                  <a:cubicBezTo>
                    <a:pt x="17539" y="8945"/>
                    <a:pt x="16858" y="8799"/>
                    <a:pt x="16300" y="8619"/>
                  </a:cubicBezTo>
                  <a:cubicBezTo>
                    <a:pt x="15276" y="8294"/>
                    <a:pt x="17389" y="7527"/>
                    <a:pt x="17429" y="7121"/>
                  </a:cubicBezTo>
                  <a:cubicBezTo>
                    <a:pt x="16323" y="6141"/>
                    <a:pt x="15313" y="5045"/>
                    <a:pt x="14196" y="4059"/>
                  </a:cubicBezTo>
                  <a:cubicBezTo>
                    <a:pt x="13861" y="3763"/>
                    <a:pt x="13183" y="2852"/>
                    <a:pt x="12735" y="2756"/>
                  </a:cubicBezTo>
                  <a:cubicBezTo>
                    <a:pt x="12700" y="2748"/>
                    <a:pt x="12665" y="2745"/>
                    <a:pt x="12631" y="2745"/>
                  </a:cubicBezTo>
                  <a:cubicBezTo>
                    <a:pt x="12085" y="2745"/>
                    <a:pt x="11686" y="3668"/>
                    <a:pt x="11113" y="3700"/>
                  </a:cubicBezTo>
                  <a:cubicBezTo>
                    <a:pt x="11106" y="3700"/>
                    <a:pt x="11100" y="3700"/>
                    <a:pt x="11094" y="3700"/>
                  </a:cubicBezTo>
                  <a:cubicBezTo>
                    <a:pt x="10696" y="3700"/>
                    <a:pt x="10844" y="3093"/>
                    <a:pt x="10814" y="2773"/>
                  </a:cubicBezTo>
                  <a:cubicBezTo>
                    <a:pt x="10781" y="2374"/>
                    <a:pt x="10754" y="1713"/>
                    <a:pt x="10376" y="1540"/>
                  </a:cubicBezTo>
                  <a:cubicBezTo>
                    <a:pt x="10057" y="1394"/>
                    <a:pt x="9503" y="1384"/>
                    <a:pt x="9160" y="1324"/>
                  </a:cubicBezTo>
                  <a:cubicBezTo>
                    <a:pt x="8598" y="1218"/>
                    <a:pt x="8037" y="1115"/>
                    <a:pt x="7476" y="1012"/>
                  </a:cubicBezTo>
                  <a:cubicBezTo>
                    <a:pt x="6967" y="919"/>
                    <a:pt x="6406" y="889"/>
                    <a:pt x="5924" y="693"/>
                  </a:cubicBezTo>
                  <a:cubicBezTo>
                    <a:pt x="5772" y="630"/>
                    <a:pt x="5191" y="321"/>
                    <a:pt x="4872" y="321"/>
                  </a:cubicBezTo>
                  <a:cubicBezTo>
                    <a:pt x="4803" y="321"/>
                    <a:pt x="4746" y="336"/>
                    <a:pt x="4708" y="371"/>
                  </a:cubicBezTo>
                  <a:cubicBezTo>
                    <a:pt x="4619" y="454"/>
                    <a:pt x="4708" y="1281"/>
                    <a:pt x="4722" y="1437"/>
                  </a:cubicBezTo>
                  <a:cubicBezTo>
                    <a:pt x="4765" y="1929"/>
                    <a:pt x="4738" y="2434"/>
                    <a:pt x="4688" y="2922"/>
                  </a:cubicBezTo>
                  <a:cubicBezTo>
                    <a:pt x="4007" y="2294"/>
                    <a:pt x="3941" y="354"/>
                    <a:pt x="3034" y="19"/>
                  </a:cubicBezTo>
                  <a:cubicBezTo>
                    <a:pt x="2999" y="6"/>
                    <a:pt x="2915" y="0"/>
                    <a:pt x="2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290994" y="2915908"/>
              <a:ext cx="199980" cy="531219"/>
            </a:xfrm>
            <a:custGeom>
              <a:avLst/>
              <a:gdLst/>
              <a:ahLst/>
              <a:cxnLst/>
              <a:rect l="l" t="t" r="r" b="b"/>
              <a:pathLst>
                <a:path w="4429" h="11765" extrusionOk="0">
                  <a:moveTo>
                    <a:pt x="429" y="213"/>
                  </a:moveTo>
                  <a:cubicBezTo>
                    <a:pt x="456" y="249"/>
                    <a:pt x="496" y="316"/>
                    <a:pt x="552" y="439"/>
                  </a:cubicBezTo>
                  <a:cubicBezTo>
                    <a:pt x="565" y="462"/>
                    <a:pt x="572" y="479"/>
                    <a:pt x="579" y="492"/>
                  </a:cubicBezTo>
                  <a:cubicBezTo>
                    <a:pt x="781" y="881"/>
                    <a:pt x="921" y="1272"/>
                    <a:pt x="1080" y="1741"/>
                  </a:cubicBezTo>
                  <a:cubicBezTo>
                    <a:pt x="1290" y="2362"/>
                    <a:pt x="1535" y="2987"/>
                    <a:pt x="1768" y="3589"/>
                  </a:cubicBezTo>
                  <a:cubicBezTo>
                    <a:pt x="1997" y="4173"/>
                    <a:pt x="2233" y="4777"/>
                    <a:pt x="2439" y="5379"/>
                  </a:cubicBezTo>
                  <a:cubicBezTo>
                    <a:pt x="3004" y="7033"/>
                    <a:pt x="3432" y="8422"/>
                    <a:pt x="3791" y="9748"/>
                  </a:cubicBezTo>
                  <a:cubicBezTo>
                    <a:pt x="3828" y="9891"/>
                    <a:pt x="3861" y="10033"/>
                    <a:pt x="3897" y="10179"/>
                  </a:cubicBezTo>
                  <a:cubicBezTo>
                    <a:pt x="3921" y="10279"/>
                    <a:pt x="3944" y="10382"/>
                    <a:pt x="3970" y="10486"/>
                  </a:cubicBezTo>
                  <a:cubicBezTo>
                    <a:pt x="3937" y="10435"/>
                    <a:pt x="3911" y="10379"/>
                    <a:pt x="3881" y="10319"/>
                  </a:cubicBezTo>
                  <a:cubicBezTo>
                    <a:pt x="3861" y="10273"/>
                    <a:pt x="3841" y="10226"/>
                    <a:pt x="3814" y="10187"/>
                  </a:cubicBezTo>
                  <a:cubicBezTo>
                    <a:pt x="3506" y="9628"/>
                    <a:pt x="3136" y="9103"/>
                    <a:pt x="2781" y="8598"/>
                  </a:cubicBezTo>
                  <a:cubicBezTo>
                    <a:pt x="2595" y="8336"/>
                    <a:pt x="2406" y="8063"/>
                    <a:pt x="2223" y="7791"/>
                  </a:cubicBezTo>
                  <a:cubicBezTo>
                    <a:pt x="1974" y="7412"/>
                    <a:pt x="1755" y="7004"/>
                    <a:pt x="1545" y="6611"/>
                  </a:cubicBezTo>
                  <a:cubicBezTo>
                    <a:pt x="1425" y="6389"/>
                    <a:pt x="1310" y="6170"/>
                    <a:pt x="1186" y="5954"/>
                  </a:cubicBezTo>
                  <a:lnTo>
                    <a:pt x="1140" y="5874"/>
                  </a:lnTo>
                  <a:cubicBezTo>
                    <a:pt x="811" y="5299"/>
                    <a:pt x="436" y="4648"/>
                    <a:pt x="326" y="3994"/>
                  </a:cubicBezTo>
                  <a:cubicBezTo>
                    <a:pt x="206" y="3290"/>
                    <a:pt x="177" y="2496"/>
                    <a:pt x="243" y="1562"/>
                  </a:cubicBezTo>
                  <a:cubicBezTo>
                    <a:pt x="266" y="1229"/>
                    <a:pt x="309" y="901"/>
                    <a:pt x="379" y="529"/>
                  </a:cubicBezTo>
                  <a:cubicBezTo>
                    <a:pt x="382" y="499"/>
                    <a:pt x="389" y="459"/>
                    <a:pt x="396" y="415"/>
                  </a:cubicBezTo>
                  <a:cubicBezTo>
                    <a:pt x="402" y="352"/>
                    <a:pt x="413" y="276"/>
                    <a:pt x="429" y="213"/>
                  </a:cubicBezTo>
                  <a:close/>
                  <a:moveTo>
                    <a:pt x="396" y="0"/>
                  </a:moveTo>
                  <a:cubicBezTo>
                    <a:pt x="385" y="0"/>
                    <a:pt x="374" y="1"/>
                    <a:pt x="363" y="4"/>
                  </a:cubicBezTo>
                  <a:lnTo>
                    <a:pt x="323" y="13"/>
                  </a:lnTo>
                  <a:lnTo>
                    <a:pt x="303" y="50"/>
                  </a:lnTo>
                  <a:cubicBezTo>
                    <a:pt x="253" y="143"/>
                    <a:pt x="237" y="283"/>
                    <a:pt x="220" y="395"/>
                  </a:cubicBezTo>
                  <a:cubicBezTo>
                    <a:pt x="217" y="432"/>
                    <a:pt x="209" y="469"/>
                    <a:pt x="206" y="495"/>
                  </a:cubicBezTo>
                  <a:cubicBezTo>
                    <a:pt x="134" y="874"/>
                    <a:pt x="90" y="1209"/>
                    <a:pt x="67" y="1548"/>
                  </a:cubicBezTo>
                  <a:cubicBezTo>
                    <a:pt x="1" y="2499"/>
                    <a:pt x="30" y="3306"/>
                    <a:pt x="154" y="4020"/>
                  </a:cubicBezTo>
                  <a:cubicBezTo>
                    <a:pt x="269" y="4708"/>
                    <a:pt x="652" y="5372"/>
                    <a:pt x="987" y="5961"/>
                  </a:cubicBezTo>
                  <a:lnTo>
                    <a:pt x="1034" y="6040"/>
                  </a:lnTo>
                  <a:cubicBezTo>
                    <a:pt x="1157" y="6256"/>
                    <a:pt x="1273" y="6475"/>
                    <a:pt x="1389" y="6694"/>
                  </a:cubicBezTo>
                  <a:cubicBezTo>
                    <a:pt x="1602" y="7090"/>
                    <a:pt x="1824" y="7502"/>
                    <a:pt x="2077" y="7887"/>
                  </a:cubicBezTo>
                  <a:cubicBezTo>
                    <a:pt x="2259" y="8163"/>
                    <a:pt x="2452" y="8436"/>
                    <a:pt x="2635" y="8698"/>
                  </a:cubicBezTo>
                  <a:cubicBezTo>
                    <a:pt x="2991" y="9203"/>
                    <a:pt x="3356" y="9724"/>
                    <a:pt x="3662" y="10269"/>
                  </a:cubicBezTo>
                  <a:cubicBezTo>
                    <a:pt x="3685" y="10309"/>
                    <a:pt x="3705" y="10349"/>
                    <a:pt x="3722" y="10392"/>
                  </a:cubicBezTo>
                  <a:cubicBezTo>
                    <a:pt x="3754" y="10462"/>
                    <a:pt x="3788" y="10535"/>
                    <a:pt x="3834" y="10598"/>
                  </a:cubicBezTo>
                  <a:cubicBezTo>
                    <a:pt x="3864" y="10641"/>
                    <a:pt x="3897" y="10681"/>
                    <a:pt x="3927" y="10718"/>
                  </a:cubicBezTo>
                  <a:cubicBezTo>
                    <a:pt x="3967" y="10765"/>
                    <a:pt x="4004" y="10808"/>
                    <a:pt x="4037" y="10864"/>
                  </a:cubicBezTo>
                  <a:lnTo>
                    <a:pt x="4061" y="10904"/>
                  </a:lnTo>
                  <a:cubicBezTo>
                    <a:pt x="4100" y="10973"/>
                    <a:pt x="4156" y="11070"/>
                    <a:pt x="4150" y="11130"/>
                  </a:cubicBezTo>
                  <a:lnTo>
                    <a:pt x="4143" y="11193"/>
                  </a:lnTo>
                  <a:lnTo>
                    <a:pt x="4180" y="11209"/>
                  </a:lnTo>
                  <a:cubicBezTo>
                    <a:pt x="4183" y="11233"/>
                    <a:pt x="4196" y="11286"/>
                    <a:pt x="4210" y="11409"/>
                  </a:cubicBezTo>
                  <a:lnTo>
                    <a:pt x="4253" y="11764"/>
                  </a:lnTo>
                  <a:lnTo>
                    <a:pt x="4379" y="11429"/>
                  </a:lnTo>
                  <a:cubicBezTo>
                    <a:pt x="4429" y="11292"/>
                    <a:pt x="4389" y="11199"/>
                    <a:pt x="4352" y="11113"/>
                  </a:cubicBezTo>
                  <a:cubicBezTo>
                    <a:pt x="4343" y="11093"/>
                    <a:pt x="4336" y="11073"/>
                    <a:pt x="4329" y="11053"/>
                  </a:cubicBezTo>
                  <a:cubicBezTo>
                    <a:pt x="4216" y="10765"/>
                    <a:pt x="4140" y="10446"/>
                    <a:pt x="4067" y="10139"/>
                  </a:cubicBezTo>
                  <a:cubicBezTo>
                    <a:pt x="4030" y="9990"/>
                    <a:pt x="3997" y="9844"/>
                    <a:pt x="3961" y="9701"/>
                  </a:cubicBezTo>
                  <a:cubicBezTo>
                    <a:pt x="3602" y="8373"/>
                    <a:pt x="3170" y="6980"/>
                    <a:pt x="2605" y="5323"/>
                  </a:cubicBezTo>
                  <a:cubicBezTo>
                    <a:pt x="2396" y="4718"/>
                    <a:pt x="2160" y="4110"/>
                    <a:pt x="1931" y="3525"/>
                  </a:cubicBezTo>
                  <a:cubicBezTo>
                    <a:pt x="1698" y="2924"/>
                    <a:pt x="1456" y="2303"/>
                    <a:pt x="1246" y="1685"/>
                  </a:cubicBezTo>
                  <a:cubicBezTo>
                    <a:pt x="1083" y="1206"/>
                    <a:pt x="944" y="811"/>
                    <a:pt x="735" y="412"/>
                  </a:cubicBezTo>
                  <a:cubicBezTo>
                    <a:pt x="728" y="403"/>
                    <a:pt x="721" y="386"/>
                    <a:pt x="712" y="366"/>
                  </a:cubicBezTo>
                  <a:cubicBezTo>
                    <a:pt x="644" y="217"/>
                    <a:pt x="541"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98003" y="3730847"/>
              <a:ext cx="309656" cy="470354"/>
            </a:xfrm>
            <a:custGeom>
              <a:avLst/>
              <a:gdLst/>
              <a:ahLst/>
              <a:cxnLst/>
              <a:rect l="l" t="t" r="r" b="b"/>
              <a:pathLst>
                <a:path w="6858" h="10417" extrusionOk="0">
                  <a:moveTo>
                    <a:pt x="191" y="203"/>
                  </a:moveTo>
                  <a:lnTo>
                    <a:pt x="191" y="203"/>
                  </a:lnTo>
                  <a:cubicBezTo>
                    <a:pt x="224" y="230"/>
                    <a:pt x="280" y="286"/>
                    <a:pt x="367" y="390"/>
                  </a:cubicBezTo>
                  <a:cubicBezTo>
                    <a:pt x="384" y="410"/>
                    <a:pt x="396" y="426"/>
                    <a:pt x="407" y="436"/>
                  </a:cubicBezTo>
                  <a:cubicBezTo>
                    <a:pt x="699" y="761"/>
                    <a:pt x="931" y="1103"/>
                    <a:pt x="1204" y="1519"/>
                  </a:cubicBezTo>
                  <a:cubicBezTo>
                    <a:pt x="1566" y="2067"/>
                    <a:pt x="1958" y="2609"/>
                    <a:pt x="2337" y="3130"/>
                  </a:cubicBezTo>
                  <a:cubicBezTo>
                    <a:pt x="2705" y="3639"/>
                    <a:pt x="3084" y="4164"/>
                    <a:pt x="3437" y="4695"/>
                  </a:cubicBezTo>
                  <a:cubicBezTo>
                    <a:pt x="4403" y="6154"/>
                    <a:pt x="5168" y="7386"/>
                    <a:pt x="5849" y="8582"/>
                  </a:cubicBezTo>
                  <a:cubicBezTo>
                    <a:pt x="5921" y="8708"/>
                    <a:pt x="5988" y="8838"/>
                    <a:pt x="6057" y="8971"/>
                  </a:cubicBezTo>
                  <a:cubicBezTo>
                    <a:pt x="6108" y="9064"/>
                    <a:pt x="6157" y="9156"/>
                    <a:pt x="6210" y="9250"/>
                  </a:cubicBezTo>
                  <a:cubicBezTo>
                    <a:pt x="6164" y="9210"/>
                    <a:pt x="6124" y="9160"/>
                    <a:pt x="6081" y="9110"/>
                  </a:cubicBezTo>
                  <a:cubicBezTo>
                    <a:pt x="6051" y="9070"/>
                    <a:pt x="6018" y="9034"/>
                    <a:pt x="5985" y="8997"/>
                  </a:cubicBezTo>
                  <a:cubicBezTo>
                    <a:pt x="5542" y="8539"/>
                    <a:pt x="5054" y="8124"/>
                    <a:pt x="4582" y="7725"/>
                  </a:cubicBezTo>
                  <a:cubicBezTo>
                    <a:pt x="4337" y="7516"/>
                    <a:pt x="4084" y="7299"/>
                    <a:pt x="3838" y="7083"/>
                  </a:cubicBezTo>
                  <a:cubicBezTo>
                    <a:pt x="3503" y="6781"/>
                    <a:pt x="3187" y="6439"/>
                    <a:pt x="2885" y="6114"/>
                  </a:cubicBezTo>
                  <a:cubicBezTo>
                    <a:pt x="2716" y="5927"/>
                    <a:pt x="2546" y="5745"/>
                    <a:pt x="2370" y="5568"/>
                  </a:cubicBezTo>
                  <a:lnTo>
                    <a:pt x="2307" y="5505"/>
                  </a:lnTo>
                  <a:cubicBezTo>
                    <a:pt x="1845" y="5030"/>
                    <a:pt x="1317" y="4492"/>
                    <a:pt x="1045" y="3888"/>
                  </a:cubicBezTo>
                  <a:cubicBezTo>
                    <a:pt x="749" y="3240"/>
                    <a:pt x="523" y="2476"/>
                    <a:pt x="350" y="1556"/>
                  </a:cubicBezTo>
                  <a:cubicBezTo>
                    <a:pt x="287" y="1227"/>
                    <a:pt x="247" y="898"/>
                    <a:pt x="220" y="522"/>
                  </a:cubicBezTo>
                  <a:cubicBezTo>
                    <a:pt x="217" y="493"/>
                    <a:pt x="214" y="453"/>
                    <a:pt x="207" y="410"/>
                  </a:cubicBezTo>
                  <a:cubicBezTo>
                    <a:pt x="200" y="346"/>
                    <a:pt x="191" y="270"/>
                    <a:pt x="191" y="203"/>
                  </a:cubicBezTo>
                  <a:close/>
                  <a:moveTo>
                    <a:pt x="141" y="1"/>
                  </a:moveTo>
                  <a:cubicBezTo>
                    <a:pt x="118" y="1"/>
                    <a:pt x="94" y="6"/>
                    <a:pt x="71" y="17"/>
                  </a:cubicBezTo>
                  <a:lnTo>
                    <a:pt x="34" y="37"/>
                  </a:lnTo>
                  <a:lnTo>
                    <a:pt x="25" y="77"/>
                  </a:lnTo>
                  <a:cubicBezTo>
                    <a:pt x="1" y="180"/>
                    <a:pt x="18" y="320"/>
                    <a:pt x="34" y="433"/>
                  </a:cubicBezTo>
                  <a:cubicBezTo>
                    <a:pt x="38" y="470"/>
                    <a:pt x="41" y="505"/>
                    <a:pt x="45" y="533"/>
                  </a:cubicBezTo>
                  <a:cubicBezTo>
                    <a:pt x="71" y="918"/>
                    <a:pt x="114" y="1253"/>
                    <a:pt x="177" y="1589"/>
                  </a:cubicBezTo>
                  <a:cubicBezTo>
                    <a:pt x="353" y="2523"/>
                    <a:pt x="583" y="3300"/>
                    <a:pt x="882" y="3958"/>
                  </a:cubicBezTo>
                  <a:cubicBezTo>
                    <a:pt x="1171" y="4592"/>
                    <a:pt x="1709" y="5143"/>
                    <a:pt x="2184" y="5628"/>
                  </a:cubicBezTo>
                  <a:lnTo>
                    <a:pt x="2244" y="5692"/>
                  </a:lnTo>
                  <a:cubicBezTo>
                    <a:pt x="2417" y="5867"/>
                    <a:pt x="2586" y="6051"/>
                    <a:pt x="2756" y="6233"/>
                  </a:cubicBezTo>
                  <a:cubicBezTo>
                    <a:pt x="3061" y="6562"/>
                    <a:pt x="3380" y="6904"/>
                    <a:pt x="3722" y="7213"/>
                  </a:cubicBezTo>
                  <a:cubicBezTo>
                    <a:pt x="3968" y="7433"/>
                    <a:pt x="4220" y="7649"/>
                    <a:pt x="4470" y="7858"/>
                  </a:cubicBezTo>
                  <a:cubicBezTo>
                    <a:pt x="4938" y="8256"/>
                    <a:pt x="5423" y="8665"/>
                    <a:pt x="5858" y="9121"/>
                  </a:cubicBezTo>
                  <a:cubicBezTo>
                    <a:pt x="5888" y="9150"/>
                    <a:pt x="5918" y="9187"/>
                    <a:pt x="5945" y="9223"/>
                  </a:cubicBezTo>
                  <a:cubicBezTo>
                    <a:pt x="5994" y="9280"/>
                    <a:pt x="6045" y="9343"/>
                    <a:pt x="6108" y="9392"/>
                  </a:cubicBezTo>
                  <a:cubicBezTo>
                    <a:pt x="6147" y="9429"/>
                    <a:pt x="6187" y="9455"/>
                    <a:pt x="6227" y="9483"/>
                  </a:cubicBezTo>
                  <a:cubicBezTo>
                    <a:pt x="6277" y="9519"/>
                    <a:pt x="6324" y="9552"/>
                    <a:pt x="6370" y="9599"/>
                  </a:cubicBezTo>
                  <a:lnTo>
                    <a:pt x="6403" y="9632"/>
                  </a:lnTo>
                  <a:cubicBezTo>
                    <a:pt x="6459" y="9688"/>
                    <a:pt x="6539" y="9765"/>
                    <a:pt x="6546" y="9828"/>
                  </a:cubicBezTo>
                  <a:lnTo>
                    <a:pt x="6556" y="9891"/>
                  </a:lnTo>
                  <a:lnTo>
                    <a:pt x="6596" y="9898"/>
                  </a:lnTo>
                  <a:cubicBezTo>
                    <a:pt x="6606" y="9918"/>
                    <a:pt x="6629" y="9967"/>
                    <a:pt x="6675" y="10084"/>
                  </a:cubicBezTo>
                  <a:lnTo>
                    <a:pt x="6805" y="10416"/>
                  </a:lnTo>
                  <a:lnTo>
                    <a:pt x="6842" y="10061"/>
                  </a:lnTo>
                  <a:cubicBezTo>
                    <a:pt x="6858" y="9914"/>
                    <a:pt x="6795" y="9834"/>
                    <a:pt x="6738" y="9758"/>
                  </a:cubicBezTo>
                  <a:cubicBezTo>
                    <a:pt x="6726" y="9745"/>
                    <a:pt x="6712" y="9728"/>
                    <a:pt x="6698" y="9708"/>
                  </a:cubicBezTo>
                  <a:cubicBezTo>
                    <a:pt x="6516" y="9459"/>
                    <a:pt x="6364" y="9167"/>
                    <a:pt x="6214" y="8888"/>
                  </a:cubicBezTo>
                  <a:cubicBezTo>
                    <a:pt x="6144" y="8755"/>
                    <a:pt x="6074" y="8622"/>
                    <a:pt x="6001" y="8495"/>
                  </a:cubicBezTo>
                  <a:cubicBezTo>
                    <a:pt x="5320" y="7296"/>
                    <a:pt x="4550" y="6060"/>
                    <a:pt x="3583" y="4599"/>
                  </a:cubicBezTo>
                  <a:cubicBezTo>
                    <a:pt x="3230" y="4064"/>
                    <a:pt x="2848" y="3539"/>
                    <a:pt x="2480" y="3027"/>
                  </a:cubicBezTo>
                  <a:cubicBezTo>
                    <a:pt x="2101" y="2506"/>
                    <a:pt x="1712" y="1968"/>
                    <a:pt x="1350" y="1422"/>
                  </a:cubicBezTo>
                  <a:cubicBezTo>
                    <a:pt x="1074" y="1001"/>
                    <a:pt x="838" y="652"/>
                    <a:pt x="536" y="320"/>
                  </a:cubicBezTo>
                  <a:cubicBezTo>
                    <a:pt x="526" y="310"/>
                    <a:pt x="516" y="297"/>
                    <a:pt x="503" y="280"/>
                  </a:cubicBezTo>
                  <a:cubicBezTo>
                    <a:pt x="407" y="164"/>
                    <a:pt x="273"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357007" y="3642034"/>
              <a:ext cx="485886" cy="188150"/>
            </a:xfrm>
            <a:custGeom>
              <a:avLst/>
              <a:gdLst/>
              <a:ahLst/>
              <a:cxnLst/>
              <a:rect l="l" t="t" r="r" b="b"/>
              <a:pathLst>
                <a:path w="10761" h="4167" extrusionOk="0">
                  <a:moveTo>
                    <a:pt x="10548" y="267"/>
                  </a:moveTo>
                  <a:lnTo>
                    <a:pt x="10548" y="267"/>
                  </a:lnTo>
                  <a:cubicBezTo>
                    <a:pt x="10452" y="855"/>
                    <a:pt x="10219" y="1416"/>
                    <a:pt x="9874" y="1902"/>
                  </a:cubicBezTo>
                  <a:cubicBezTo>
                    <a:pt x="9611" y="2270"/>
                    <a:pt x="9312" y="2552"/>
                    <a:pt x="8987" y="2742"/>
                  </a:cubicBezTo>
                  <a:cubicBezTo>
                    <a:pt x="8658" y="2931"/>
                    <a:pt x="8279" y="3041"/>
                    <a:pt x="7917" y="3141"/>
                  </a:cubicBezTo>
                  <a:cubicBezTo>
                    <a:pt x="6748" y="3473"/>
                    <a:pt x="5538" y="3815"/>
                    <a:pt x="4309" y="3938"/>
                  </a:cubicBezTo>
                  <a:cubicBezTo>
                    <a:pt x="3958" y="3973"/>
                    <a:pt x="3598" y="3990"/>
                    <a:pt x="3233" y="3990"/>
                  </a:cubicBezTo>
                  <a:cubicBezTo>
                    <a:pt x="2875" y="3990"/>
                    <a:pt x="2512" y="3974"/>
                    <a:pt x="2146" y="3941"/>
                  </a:cubicBezTo>
                  <a:cubicBezTo>
                    <a:pt x="1794" y="3908"/>
                    <a:pt x="1432" y="3861"/>
                    <a:pt x="1070" y="3795"/>
                  </a:cubicBezTo>
                  <a:cubicBezTo>
                    <a:pt x="977" y="3782"/>
                    <a:pt x="884" y="3759"/>
                    <a:pt x="791" y="3739"/>
                  </a:cubicBezTo>
                  <a:cubicBezTo>
                    <a:pt x="741" y="3728"/>
                    <a:pt x="691" y="3715"/>
                    <a:pt x="638" y="3705"/>
                  </a:cubicBezTo>
                  <a:cubicBezTo>
                    <a:pt x="1167" y="3582"/>
                    <a:pt x="1728" y="3426"/>
                    <a:pt x="2240" y="3260"/>
                  </a:cubicBezTo>
                  <a:cubicBezTo>
                    <a:pt x="3186" y="2951"/>
                    <a:pt x="4137" y="2606"/>
                    <a:pt x="5053" y="2270"/>
                  </a:cubicBezTo>
                  <a:lnTo>
                    <a:pt x="10548" y="267"/>
                  </a:lnTo>
                  <a:close/>
                  <a:moveTo>
                    <a:pt x="10761" y="1"/>
                  </a:moveTo>
                  <a:lnTo>
                    <a:pt x="4991" y="2107"/>
                  </a:lnTo>
                  <a:cubicBezTo>
                    <a:pt x="4077" y="2440"/>
                    <a:pt x="3130" y="2785"/>
                    <a:pt x="2183" y="3094"/>
                  </a:cubicBezTo>
                  <a:cubicBezTo>
                    <a:pt x="1509" y="3314"/>
                    <a:pt x="748" y="3513"/>
                    <a:pt x="97" y="3645"/>
                  </a:cubicBezTo>
                  <a:lnTo>
                    <a:pt x="0" y="3665"/>
                  </a:lnTo>
                  <a:lnTo>
                    <a:pt x="17" y="3752"/>
                  </a:lnTo>
                  <a:lnTo>
                    <a:pt x="47" y="3835"/>
                  </a:lnTo>
                  <a:lnTo>
                    <a:pt x="123" y="3818"/>
                  </a:lnTo>
                  <a:cubicBezTo>
                    <a:pt x="333" y="3822"/>
                    <a:pt x="545" y="3865"/>
                    <a:pt x="751" y="3912"/>
                  </a:cubicBezTo>
                  <a:cubicBezTo>
                    <a:pt x="848" y="3932"/>
                    <a:pt x="944" y="3951"/>
                    <a:pt x="1040" y="3967"/>
                  </a:cubicBezTo>
                  <a:cubicBezTo>
                    <a:pt x="1406" y="4034"/>
                    <a:pt x="1774" y="4084"/>
                    <a:pt x="2130" y="4117"/>
                  </a:cubicBezTo>
                  <a:cubicBezTo>
                    <a:pt x="2502" y="4151"/>
                    <a:pt x="2870" y="4167"/>
                    <a:pt x="3236" y="4167"/>
                  </a:cubicBezTo>
                  <a:cubicBezTo>
                    <a:pt x="3608" y="4167"/>
                    <a:pt x="3970" y="4151"/>
                    <a:pt x="4329" y="4114"/>
                  </a:cubicBezTo>
                  <a:cubicBezTo>
                    <a:pt x="5572" y="3991"/>
                    <a:pt x="6788" y="3645"/>
                    <a:pt x="7964" y="3310"/>
                  </a:cubicBezTo>
                  <a:cubicBezTo>
                    <a:pt x="8339" y="3204"/>
                    <a:pt x="8724" y="3094"/>
                    <a:pt x="9073" y="2895"/>
                  </a:cubicBezTo>
                  <a:cubicBezTo>
                    <a:pt x="9422" y="2692"/>
                    <a:pt x="9741" y="2393"/>
                    <a:pt x="10017" y="2004"/>
                  </a:cubicBezTo>
                  <a:cubicBezTo>
                    <a:pt x="10408" y="1456"/>
                    <a:pt x="10658" y="812"/>
                    <a:pt x="10744" y="144"/>
                  </a:cubicBezTo>
                  <a:lnTo>
                    <a:pt x="107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355200" y="4204260"/>
              <a:ext cx="380184" cy="366051"/>
            </a:xfrm>
            <a:custGeom>
              <a:avLst/>
              <a:gdLst/>
              <a:ahLst/>
              <a:cxnLst/>
              <a:rect l="l" t="t" r="r" b="b"/>
              <a:pathLst>
                <a:path w="8420" h="8107" extrusionOk="0">
                  <a:moveTo>
                    <a:pt x="8027" y="333"/>
                  </a:moveTo>
                  <a:cubicBezTo>
                    <a:pt x="8196" y="904"/>
                    <a:pt x="8233" y="1512"/>
                    <a:pt x="8130" y="2100"/>
                  </a:cubicBezTo>
                  <a:cubicBezTo>
                    <a:pt x="8053" y="2546"/>
                    <a:pt x="7907" y="2928"/>
                    <a:pt x="7694" y="3240"/>
                  </a:cubicBezTo>
                  <a:cubicBezTo>
                    <a:pt x="7482" y="3555"/>
                    <a:pt x="7190" y="3814"/>
                    <a:pt x="6907" y="4067"/>
                  </a:cubicBezTo>
                  <a:cubicBezTo>
                    <a:pt x="5997" y="4871"/>
                    <a:pt x="5057" y="5705"/>
                    <a:pt x="4004" y="6350"/>
                  </a:cubicBezTo>
                  <a:cubicBezTo>
                    <a:pt x="3409" y="6715"/>
                    <a:pt x="2751" y="7031"/>
                    <a:pt x="2053" y="7290"/>
                  </a:cubicBezTo>
                  <a:cubicBezTo>
                    <a:pt x="1725" y="7416"/>
                    <a:pt x="1376" y="7529"/>
                    <a:pt x="1020" y="7629"/>
                  </a:cubicBezTo>
                  <a:cubicBezTo>
                    <a:pt x="931" y="7655"/>
                    <a:pt x="837" y="7675"/>
                    <a:pt x="745" y="7698"/>
                  </a:cubicBezTo>
                  <a:cubicBezTo>
                    <a:pt x="695" y="7708"/>
                    <a:pt x="645" y="7721"/>
                    <a:pt x="595" y="7735"/>
                  </a:cubicBezTo>
                  <a:cubicBezTo>
                    <a:pt x="1014" y="7393"/>
                    <a:pt x="1452" y="7011"/>
                    <a:pt x="1841" y="6638"/>
                  </a:cubicBezTo>
                  <a:cubicBezTo>
                    <a:pt x="2562" y="5947"/>
                    <a:pt x="3266" y="5223"/>
                    <a:pt x="3947" y="4525"/>
                  </a:cubicBezTo>
                  <a:lnTo>
                    <a:pt x="8016" y="339"/>
                  </a:lnTo>
                  <a:lnTo>
                    <a:pt x="8027" y="333"/>
                  </a:lnTo>
                  <a:close/>
                  <a:moveTo>
                    <a:pt x="8103" y="1"/>
                  </a:moveTo>
                  <a:lnTo>
                    <a:pt x="3821" y="4403"/>
                  </a:lnTo>
                  <a:cubicBezTo>
                    <a:pt x="3143" y="5100"/>
                    <a:pt x="2439" y="5824"/>
                    <a:pt x="1722" y="6512"/>
                  </a:cubicBezTo>
                  <a:cubicBezTo>
                    <a:pt x="1207" y="7000"/>
                    <a:pt x="609" y="7512"/>
                    <a:pt x="80" y="7914"/>
                  </a:cubicBezTo>
                  <a:lnTo>
                    <a:pt x="0" y="7974"/>
                  </a:lnTo>
                  <a:lnTo>
                    <a:pt x="54" y="8044"/>
                  </a:lnTo>
                  <a:lnTo>
                    <a:pt x="117" y="8107"/>
                  </a:lnTo>
                  <a:lnTo>
                    <a:pt x="180" y="8060"/>
                  </a:lnTo>
                  <a:cubicBezTo>
                    <a:pt x="366" y="7967"/>
                    <a:pt x="578" y="7917"/>
                    <a:pt x="785" y="7868"/>
                  </a:cubicBezTo>
                  <a:cubicBezTo>
                    <a:pt x="880" y="7848"/>
                    <a:pt x="977" y="7825"/>
                    <a:pt x="1070" y="7798"/>
                  </a:cubicBezTo>
                  <a:cubicBezTo>
                    <a:pt x="1429" y="7695"/>
                    <a:pt x="1781" y="7582"/>
                    <a:pt x="2116" y="7456"/>
                  </a:cubicBezTo>
                  <a:cubicBezTo>
                    <a:pt x="2824" y="7190"/>
                    <a:pt x="3488" y="6868"/>
                    <a:pt x="4094" y="6499"/>
                  </a:cubicBezTo>
                  <a:cubicBezTo>
                    <a:pt x="5160" y="5847"/>
                    <a:pt x="6107" y="5007"/>
                    <a:pt x="7024" y="4197"/>
                  </a:cubicBezTo>
                  <a:cubicBezTo>
                    <a:pt x="7312" y="3938"/>
                    <a:pt x="7615" y="3671"/>
                    <a:pt x="7841" y="3340"/>
                  </a:cubicBezTo>
                  <a:cubicBezTo>
                    <a:pt x="8067" y="3007"/>
                    <a:pt x="8223" y="2598"/>
                    <a:pt x="8303" y="2130"/>
                  </a:cubicBezTo>
                  <a:cubicBezTo>
                    <a:pt x="8419" y="1466"/>
                    <a:pt x="8363" y="775"/>
                    <a:pt x="8150" y="137"/>
                  </a:cubicBezTo>
                  <a:lnTo>
                    <a:pt x="8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536982" y="2474463"/>
              <a:ext cx="179933" cy="509456"/>
            </a:xfrm>
            <a:custGeom>
              <a:avLst/>
              <a:gdLst/>
              <a:ahLst/>
              <a:cxnLst/>
              <a:rect l="l" t="t" r="r" b="b"/>
              <a:pathLst>
                <a:path w="3985" h="11283" extrusionOk="0">
                  <a:moveTo>
                    <a:pt x="151" y="0"/>
                  </a:moveTo>
                  <a:lnTo>
                    <a:pt x="1" y="97"/>
                  </a:lnTo>
                  <a:cubicBezTo>
                    <a:pt x="1968" y="3130"/>
                    <a:pt x="3250" y="6894"/>
                    <a:pt x="3811" y="11282"/>
                  </a:cubicBezTo>
                  <a:lnTo>
                    <a:pt x="3984" y="11259"/>
                  </a:lnTo>
                  <a:cubicBezTo>
                    <a:pt x="3420" y="6844"/>
                    <a:pt x="2127" y="3056"/>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728246" y="2510719"/>
              <a:ext cx="52693" cy="458795"/>
            </a:xfrm>
            <a:custGeom>
              <a:avLst/>
              <a:gdLst/>
              <a:ahLst/>
              <a:cxnLst/>
              <a:rect l="l" t="t" r="r" b="b"/>
              <a:pathLst>
                <a:path w="1167" h="10161" extrusionOk="0">
                  <a:moveTo>
                    <a:pt x="990" y="1"/>
                  </a:moveTo>
                  <a:cubicBezTo>
                    <a:pt x="987" y="1672"/>
                    <a:pt x="898" y="3263"/>
                    <a:pt x="718" y="4868"/>
                  </a:cubicBezTo>
                  <a:cubicBezTo>
                    <a:pt x="522" y="6623"/>
                    <a:pt x="280" y="8393"/>
                    <a:pt x="1" y="10134"/>
                  </a:cubicBezTo>
                  <a:lnTo>
                    <a:pt x="177" y="10160"/>
                  </a:lnTo>
                  <a:cubicBezTo>
                    <a:pt x="452" y="8420"/>
                    <a:pt x="695" y="6643"/>
                    <a:pt x="895" y="4888"/>
                  </a:cubicBezTo>
                  <a:cubicBezTo>
                    <a:pt x="1070" y="3323"/>
                    <a:pt x="1160" y="1772"/>
                    <a:pt x="1167" y="147"/>
                  </a:cubicBezTo>
                  <a:lnTo>
                    <a:pt x="1167" y="5"/>
                  </a:lnTo>
                  <a:lnTo>
                    <a:pt x="9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749874" y="2547066"/>
              <a:ext cx="161556" cy="436399"/>
            </a:xfrm>
            <a:custGeom>
              <a:avLst/>
              <a:gdLst/>
              <a:ahLst/>
              <a:cxnLst/>
              <a:rect l="l" t="t" r="r" b="b"/>
              <a:pathLst>
                <a:path w="3578" h="9665" extrusionOk="0">
                  <a:moveTo>
                    <a:pt x="3508" y="0"/>
                  </a:moveTo>
                  <a:lnTo>
                    <a:pt x="3332" y="17"/>
                  </a:lnTo>
                  <a:cubicBezTo>
                    <a:pt x="3398" y="661"/>
                    <a:pt x="3166" y="1313"/>
                    <a:pt x="2940" y="1940"/>
                  </a:cubicBezTo>
                  <a:cubicBezTo>
                    <a:pt x="2871" y="2130"/>
                    <a:pt x="2800" y="2322"/>
                    <a:pt x="2741" y="2512"/>
                  </a:cubicBezTo>
                  <a:cubicBezTo>
                    <a:pt x="2449" y="3442"/>
                    <a:pt x="2126" y="4375"/>
                    <a:pt x="1784" y="5286"/>
                  </a:cubicBezTo>
                  <a:cubicBezTo>
                    <a:pt x="1488" y="6070"/>
                    <a:pt x="1173" y="6857"/>
                    <a:pt x="837" y="7624"/>
                  </a:cubicBezTo>
                  <a:cubicBezTo>
                    <a:pt x="774" y="7774"/>
                    <a:pt x="678" y="7950"/>
                    <a:pt x="578" y="8136"/>
                  </a:cubicBezTo>
                  <a:cubicBezTo>
                    <a:pt x="306" y="8638"/>
                    <a:pt x="0" y="9206"/>
                    <a:pt x="50" y="9665"/>
                  </a:cubicBezTo>
                  <a:lnTo>
                    <a:pt x="226" y="9645"/>
                  </a:lnTo>
                  <a:cubicBezTo>
                    <a:pt x="180" y="9239"/>
                    <a:pt x="471" y="8698"/>
                    <a:pt x="731" y="8222"/>
                  </a:cubicBezTo>
                  <a:cubicBezTo>
                    <a:pt x="834" y="8030"/>
                    <a:pt x="934" y="7851"/>
                    <a:pt x="1000" y="7694"/>
                  </a:cubicBezTo>
                  <a:cubicBezTo>
                    <a:pt x="1333" y="6923"/>
                    <a:pt x="1652" y="6133"/>
                    <a:pt x="1951" y="5346"/>
                  </a:cubicBezTo>
                  <a:cubicBezTo>
                    <a:pt x="2293" y="4435"/>
                    <a:pt x="2615" y="3498"/>
                    <a:pt x="2910" y="2564"/>
                  </a:cubicBezTo>
                  <a:cubicBezTo>
                    <a:pt x="2967" y="2379"/>
                    <a:pt x="3033" y="2196"/>
                    <a:pt x="3103" y="2000"/>
                  </a:cubicBezTo>
                  <a:cubicBezTo>
                    <a:pt x="3335" y="1353"/>
                    <a:pt x="3578" y="684"/>
                    <a:pt x="3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750777" y="2667801"/>
              <a:ext cx="315481" cy="347900"/>
            </a:xfrm>
            <a:custGeom>
              <a:avLst/>
              <a:gdLst/>
              <a:ahLst/>
              <a:cxnLst/>
              <a:rect l="l" t="t" r="r" b="b"/>
              <a:pathLst>
                <a:path w="6987" h="7705" extrusionOk="0">
                  <a:moveTo>
                    <a:pt x="6934" y="1"/>
                  </a:moveTo>
                  <a:lnTo>
                    <a:pt x="6827" y="100"/>
                  </a:lnTo>
                  <a:cubicBezTo>
                    <a:pt x="6199" y="692"/>
                    <a:pt x="5684" y="1393"/>
                    <a:pt x="5186" y="2070"/>
                  </a:cubicBezTo>
                  <a:cubicBezTo>
                    <a:pt x="4801" y="2595"/>
                    <a:pt x="4402" y="3140"/>
                    <a:pt x="3953" y="3625"/>
                  </a:cubicBezTo>
                  <a:cubicBezTo>
                    <a:pt x="3369" y="4260"/>
                    <a:pt x="2748" y="4898"/>
                    <a:pt x="2146" y="5512"/>
                  </a:cubicBezTo>
                  <a:cubicBezTo>
                    <a:pt x="1704" y="5964"/>
                    <a:pt x="1246" y="6433"/>
                    <a:pt x="817" y="6887"/>
                  </a:cubicBezTo>
                  <a:cubicBezTo>
                    <a:pt x="774" y="6934"/>
                    <a:pt x="735" y="6977"/>
                    <a:pt x="691" y="7027"/>
                  </a:cubicBezTo>
                  <a:cubicBezTo>
                    <a:pt x="551" y="7180"/>
                    <a:pt x="405" y="7339"/>
                    <a:pt x="239" y="7445"/>
                  </a:cubicBezTo>
                  <a:cubicBezTo>
                    <a:pt x="216" y="7459"/>
                    <a:pt x="189" y="7469"/>
                    <a:pt x="166" y="7482"/>
                  </a:cubicBezTo>
                  <a:cubicBezTo>
                    <a:pt x="113" y="7505"/>
                    <a:pt x="53" y="7532"/>
                    <a:pt x="0" y="7589"/>
                  </a:cubicBezTo>
                  <a:lnTo>
                    <a:pt x="129" y="7704"/>
                  </a:lnTo>
                  <a:cubicBezTo>
                    <a:pt x="156" y="7678"/>
                    <a:pt x="192" y="7661"/>
                    <a:pt x="236" y="7641"/>
                  </a:cubicBezTo>
                  <a:cubicBezTo>
                    <a:pt x="269" y="7629"/>
                    <a:pt x="299" y="7612"/>
                    <a:pt x="332" y="7595"/>
                  </a:cubicBezTo>
                  <a:cubicBezTo>
                    <a:pt x="522" y="7475"/>
                    <a:pt x="675" y="7306"/>
                    <a:pt x="821" y="7143"/>
                  </a:cubicBezTo>
                  <a:cubicBezTo>
                    <a:pt x="861" y="7097"/>
                    <a:pt x="904" y="7054"/>
                    <a:pt x="943" y="7011"/>
                  </a:cubicBezTo>
                  <a:cubicBezTo>
                    <a:pt x="1372" y="6555"/>
                    <a:pt x="1831" y="6086"/>
                    <a:pt x="2273" y="5635"/>
                  </a:cubicBezTo>
                  <a:cubicBezTo>
                    <a:pt x="2874" y="5017"/>
                    <a:pt x="3495" y="4383"/>
                    <a:pt x="4083" y="3745"/>
                  </a:cubicBezTo>
                  <a:cubicBezTo>
                    <a:pt x="4538" y="3250"/>
                    <a:pt x="4940" y="2705"/>
                    <a:pt x="5329" y="2173"/>
                  </a:cubicBezTo>
                  <a:cubicBezTo>
                    <a:pt x="5810" y="1515"/>
                    <a:pt x="6312" y="838"/>
                    <a:pt x="6910" y="263"/>
                  </a:cubicBezTo>
                  <a:lnTo>
                    <a:pt x="6974" y="280"/>
                  </a:lnTo>
                  <a:cubicBezTo>
                    <a:pt x="6986" y="233"/>
                    <a:pt x="6983" y="186"/>
                    <a:pt x="6974" y="140"/>
                  </a:cubicBezTo>
                  <a:lnTo>
                    <a:pt x="69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801935" y="3017138"/>
              <a:ext cx="420009" cy="68180"/>
            </a:xfrm>
            <a:custGeom>
              <a:avLst/>
              <a:gdLst/>
              <a:ahLst/>
              <a:cxnLst/>
              <a:rect l="l" t="t" r="r" b="b"/>
              <a:pathLst>
                <a:path w="9302" h="1510" extrusionOk="0">
                  <a:moveTo>
                    <a:pt x="126" y="1"/>
                  </a:moveTo>
                  <a:lnTo>
                    <a:pt x="0" y="124"/>
                  </a:lnTo>
                  <a:cubicBezTo>
                    <a:pt x="229" y="361"/>
                    <a:pt x="580" y="437"/>
                    <a:pt x="977" y="437"/>
                  </a:cubicBezTo>
                  <a:cubicBezTo>
                    <a:pt x="1359" y="437"/>
                    <a:pt x="1783" y="367"/>
                    <a:pt x="2182" y="300"/>
                  </a:cubicBezTo>
                  <a:cubicBezTo>
                    <a:pt x="2504" y="248"/>
                    <a:pt x="2810" y="196"/>
                    <a:pt x="3043" y="196"/>
                  </a:cubicBezTo>
                  <a:cubicBezTo>
                    <a:pt x="3063" y="196"/>
                    <a:pt x="3083" y="196"/>
                    <a:pt x="3103" y="197"/>
                  </a:cubicBezTo>
                  <a:cubicBezTo>
                    <a:pt x="4236" y="230"/>
                    <a:pt x="5378" y="320"/>
                    <a:pt x="6502" y="456"/>
                  </a:cubicBezTo>
                  <a:cubicBezTo>
                    <a:pt x="7521" y="579"/>
                    <a:pt x="8548" y="792"/>
                    <a:pt x="9169" y="1509"/>
                  </a:cubicBezTo>
                  <a:lnTo>
                    <a:pt x="9302" y="1393"/>
                  </a:lnTo>
                  <a:cubicBezTo>
                    <a:pt x="8641" y="632"/>
                    <a:pt x="7578" y="410"/>
                    <a:pt x="6525" y="280"/>
                  </a:cubicBezTo>
                  <a:cubicBezTo>
                    <a:pt x="5395" y="143"/>
                    <a:pt x="4246" y="54"/>
                    <a:pt x="3106" y="21"/>
                  </a:cubicBezTo>
                  <a:cubicBezTo>
                    <a:pt x="3092" y="20"/>
                    <a:pt x="3078" y="20"/>
                    <a:pt x="3063" y="20"/>
                  </a:cubicBezTo>
                  <a:cubicBezTo>
                    <a:pt x="2816" y="20"/>
                    <a:pt x="2492" y="70"/>
                    <a:pt x="2153" y="127"/>
                  </a:cubicBezTo>
                  <a:cubicBezTo>
                    <a:pt x="1761" y="193"/>
                    <a:pt x="1343" y="262"/>
                    <a:pt x="977" y="262"/>
                  </a:cubicBezTo>
                  <a:cubicBezTo>
                    <a:pt x="621" y="262"/>
                    <a:pt x="314" y="197"/>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859684" y="2911213"/>
              <a:ext cx="353138" cy="69986"/>
            </a:xfrm>
            <a:custGeom>
              <a:avLst/>
              <a:gdLst/>
              <a:ahLst/>
              <a:cxnLst/>
              <a:rect l="l" t="t" r="r" b="b"/>
              <a:pathLst>
                <a:path w="7821" h="1550" extrusionOk="0">
                  <a:moveTo>
                    <a:pt x="5128" y="1"/>
                  </a:moveTo>
                  <a:cubicBezTo>
                    <a:pt x="4751" y="1"/>
                    <a:pt x="4364" y="27"/>
                    <a:pt x="3970" y="81"/>
                  </a:cubicBezTo>
                  <a:cubicBezTo>
                    <a:pt x="2604" y="267"/>
                    <a:pt x="1316" y="735"/>
                    <a:pt x="236" y="1171"/>
                  </a:cubicBezTo>
                  <a:cubicBezTo>
                    <a:pt x="143" y="1211"/>
                    <a:pt x="37" y="1293"/>
                    <a:pt x="13" y="1393"/>
                  </a:cubicBezTo>
                  <a:cubicBezTo>
                    <a:pt x="0" y="1450"/>
                    <a:pt x="17" y="1506"/>
                    <a:pt x="57" y="1549"/>
                  </a:cubicBezTo>
                  <a:lnTo>
                    <a:pt x="183" y="1433"/>
                  </a:lnTo>
                  <a:cubicBezTo>
                    <a:pt x="186" y="1413"/>
                    <a:pt x="236" y="1360"/>
                    <a:pt x="302" y="1333"/>
                  </a:cubicBezTo>
                  <a:cubicBezTo>
                    <a:pt x="1372" y="905"/>
                    <a:pt x="2644" y="440"/>
                    <a:pt x="3993" y="257"/>
                  </a:cubicBezTo>
                  <a:cubicBezTo>
                    <a:pt x="4381" y="204"/>
                    <a:pt x="4762" y="178"/>
                    <a:pt x="5133" y="178"/>
                  </a:cubicBezTo>
                  <a:cubicBezTo>
                    <a:pt x="6089" y="178"/>
                    <a:pt x="6979" y="352"/>
                    <a:pt x="7747" y="692"/>
                  </a:cubicBezTo>
                  <a:lnTo>
                    <a:pt x="7820" y="533"/>
                  </a:lnTo>
                  <a:cubicBezTo>
                    <a:pt x="7026" y="180"/>
                    <a:pt x="6110" y="1"/>
                    <a:pt x="5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3860142">
              <a:off x="5996920" y="804420"/>
              <a:ext cx="498099" cy="787053"/>
            </a:xfrm>
            <a:custGeom>
              <a:avLst/>
              <a:gdLst/>
              <a:ahLst/>
              <a:cxnLst/>
              <a:rect l="l" t="t" r="r" b="b"/>
              <a:pathLst>
                <a:path w="11117" h="17567" extrusionOk="0">
                  <a:moveTo>
                    <a:pt x="7050" y="5225"/>
                  </a:moveTo>
                  <a:cubicBezTo>
                    <a:pt x="7273" y="5225"/>
                    <a:pt x="7512" y="5261"/>
                    <a:pt x="7755" y="5331"/>
                  </a:cubicBezTo>
                  <a:cubicBezTo>
                    <a:pt x="8236" y="5467"/>
                    <a:pt x="8801" y="5809"/>
                    <a:pt x="9197" y="6208"/>
                  </a:cubicBezTo>
                  <a:cubicBezTo>
                    <a:pt x="9539" y="6550"/>
                    <a:pt x="9755" y="6946"/>
                    <a:pt x="9871" y="7441"/>
                  </a:cubicBezTo>
                  <a:cubicBezTo>
                    <a:pt x="9372" y="7984"/>
                    <a:pt x="8700" y="8380"/>
                    <a:pt x="7994" y="8380"/>
                  </a:cubicBezTo>
                  <a:cubicBezTo>
                    <a:pt x="7859" y="8380"/>
                    <a:pt x="7722" y="8365"/>
                    <a:pt x="7586" y="8334"/>
                  </a:cubicBezTo>
                  <a:cubicBezTo>
                    <a:pt x="7054" y="8215"/>
                    <a:pt x="6279" y="7746"/>
                    <a:pt x="5901" y="7119"/>
                  </a:cubicBezTo>
                  <a:cubicBezTo>
                    <a:pt x="5698" y="6780"/>
                    <a:pt x="5635" y="6450"/>
                    <a:pt x="5721" y="6138"/>
                  </a:cubicBezTo>
                  <a:cubicBezTo>
                    <a:pt x="5811" y="5809"/>
                    <a:pt x="5991" y="5564"/>
                    <a:pt x="6263" y="5411"/>
                  </a:cubicBezTo>
                  <a:cubicBezTo>
                    <a:pt x="6479" y="5288"/>
                    <a:pt x="6748" y="5225"/>
                    <a:pt x="7050" y="5225"/>
                  </a:cubicBezTo>
                  <a:close/>
                  <a:moveTo>
                    <a:pt x="3472" y="10707"/>
                  </a:moveTo>
                  <a:cubicBezTo>
                    <a:pt x="4160" y="10707"/>
                    <a:pt x="5047" y="11198"/>
                    <a:pt x="5516" y="11676"/>
                  </a:cubicBezTo>
                  <a:cubicBezTo>
                    <a:pt x="6077" y="12251"/>
                    <a:pt x="6370" y="12912"/>
                    <a:pt x="6509" y="13540"/>
                  </a:cubicBezTo>
                  <a:cubicBezTo>
                    <a:pt x="6348" y="13565"/>
                    <a:pt x="6185" y="13578"/>
                    <a:pt x="6022" y="13578"/>
                  </a:cubicBezTo>
                  <a:cubicBezTo>
                    <a:pt x="5902" y="13578"/>
                    <a:pt x="5781" y="13571"/>
                    <a:pt x="5662" y="13557"/>
                  </a:cubicBezTo>
                  <a:cubicBezTo>
                    <a:pt x="4997" y="13480"/>
                    <a:pt x="4476" y="13198"/>
                    <a:pt x="4014" y="12902"/>
                  </a:cubicBezTo>
                  <a:cubicBezTo>
                    <a:pt x="3576" y="12623"/>
                    <a:pt x="3090" y="12281"/>
                    <a:pt x="2881" y="11759"/>
                  </a:cubicBezTo>
                  <a:cubicBezTo>
                    <a:pt x="2762" y="11454"/>
                    <a:pt x="2675" y="11138"/>
                    <a:pt x="2871" y="10919"/>
                  </a:cubicBezTo>
                  <a:cubicBezTo>
                    <a:pt x="2987" y="10793"/>
                    <a:pt x="3263" y="10710"/>
                    <a:pt x="3452" y="10710"/>
                  </a:cubicBezTo>
                  <a:cubicBezTo>
                    <a:pt x="3459" y="10707"/>
                    <a:pt x="3466" y="10707"/>
                    <a:pt x="3472" y="10707"/>
                  </a:cubicBezTo>
                  <a:close/>
                  <a:moveTo>
                    <a:pt x="7548" y="1"/>
                  </a:moveTo>
                  <a:cubicBezTo>
                    <a:pt x="7297" y="1"/>
                    <a:pt x="7074" y="68"/>
                    <a:pt x="6814" y="145"/>
                  </a:cubicBezTo>
                  <a:lnTo>
                    <a:pt x="6685" y="185"/>
                  </a:lnTo>
                  <a:lnTo>
                    <a:pt x="6732" y="351"/>
                  </a:lnTo>
                  <a:lnTo>
                    <a:pt x="6865" y="314"/>
                  </a:lnTo>
                  <a:cubicBezTo>
                    <a:pt x="7115" y="239"/>
                    <a:pt x="7320" y="178"/>
                    <a:pt x="7546" y="178"/>
                  </a:cubicBezTo>
                  <a:cubicBezTo>
                    <a:pt x="7671" y="178"/>
                    <a:pt x="7802" y="197"/>
                    <a:pt x="7951" y="242"/>
                  </a:cubicBezTo>
                  <a:cubicBezTo>
                    <a:pt x="9210" y="620"/>
                    <a:pt x="10107" y="2016"/>
                    <a:pt x="10493" y="3095"/>
                  </a:cubicBezTo>
                  <a:cubicBezTo>
                    <a:pt x="10855" y="4105"/>
                    <a:pt x="10937" y="5667"/>
                    <a:pt x="10399" y="6696"/>
                  </a:cubicBezTo>
                  <a:cubicBezTo>
                    <a:pt x="10293" y="6899"/>
                    <a:pt x="10160" y="7095"/>
                    <a:pt x="10010" y="7278"/>
                  </a:cubicBezTo>
                  <a:cubicBezTo>
                    <a:pt x="9881" y="6806"/>
                    <a:pt x="9659" y="6421"/>
                    <a:pt x="9323" y="6085"/>
                  </a:cubicBezTo>
                  <a:cubicBezTo>
                    <a:pt x="8907" y="5667"/>
                    <a:pt x="8309" y="5305"/>
                    <a:pt x="7805" y="5161"/>
                  </a:cubicBezTo>
                  <a:cubicBezTo>
                    <a:pt x="7545" y="5087"/>
                    <a:pt x="7291" y="5051"/>
                    <a:pt x="7051" y="5051"/>
                  </a:cubicBezTo>
                  <a:cubicBezTo>
                    <a:pt x="6721" y="5051"/>
                    <a:pt x="6420" y="5121"/>
                    <a:pt x="6177" y="5258"/>
                  </a:cubicBezTo>
                  <a:cubicBezTo>
                    <a:pt x="5864" y="5434"/>
                    <a:pt x="5652" y="5716"/>
                    <a:pt x="5552" y="6092"/>
                  </a:cubicBezTo>
                  <a:cubicBezTo>
                    <a:pt x="5456" y="6447"/>
                    <a:pt x="5525" y="6832"/>
                    <a:pt x="5752" y="7208"/>
                  </a:cubicBezTo>
                  <a:cubicBezTo>
                    <a:pt x="6160" y="7886"/>
                    <a:pt x="6964" y="8374"/>
                    <a:pt x="7549" y="8507"/>
                  </a:cubicBezTo>
                  <a:cubicBezTo>
                    <a:pt x="7695" y="8539"/>
                    <a:pt x="7842" y="8555"/>
                    <a:pt x="7987" y="8555"/>
                  </a:cubicBezTo>
                  <a:cubicBezTo>
                    <a:pt x="8704" y="8555"/>
                    <a:pt x="9392" y="8180"/>
                    <a:pt x="9914" y="7650"/>
                  </a:cubicBezTo>
                  <a:lnTo>
                    <a:pt x="9914" y="7650"/>
                  </a:lnTo>
                  <a:cubicBezTo>
                    <a:pt x="10180" y="9115"/>
                    <a:pt x="9887" y="10699"/>
                    <a:pt x="9143" y="11799"/>
                  </a:cubicBezTo>
                  <a:cubicBezTo>
                    <a:pt x="8526" y="12713"/>
                    <a:pt x="7635" y="13318"/>
                    <a:pt x="6681" y="13510"/>
                  </a:cubicBezTo>
                  <a:cubicBezTo>
                    <a:pt x="6515" y="12752"/>
                    <a:pt x="6167" y="12091"/>
                    <a:pt x="5642" y="11553"/>
                  </a:cubicBezTo>
                  <a:cubicBezTo>
                    <a:pt x="5154" y="11055"/>
                    <a:pt x="4234" y="10534"/>
                    <a:pt x="3472" y="10534"/>
                  </a:cubicBezTo>
                  <a:lnTo>
                    <a:pt x="3449" y="10534"/>
                  </a:lnTo>
                  <a:cubicBezTo>
                    <a:pt x="3220" y="10537"/>
                    <a:pt x="2898" y="10630"/>
                    <a:pt x="2742" y="10802"/>
                  </a:cubicBezTo>
                  <a:cubicBezTo>
                    <a:pt x="2446" y="11131"/>
                    <a:pt x="2629" y="11600"/>
                    <a:pt x="2719" y="11826"/>
                  </a:cubicBezTo>
                  <a:cubicBezTo>
                    <a:pt x="2944" y="12394"/>
                    <a:pt x="3456" y="12756"/>
                    <a:pt x="3918" y="13051"/>
                  </a:cubicBezTo>
                  <a:cubicBezTo>
                    <a:pt x="4399" y="13358"/>
                    <a:pt x="4941" y="13653"/>
                    <a:pt x="5642" y="13732"/>
                  </a:cubicBezTo>
                  <a:cubicBezTo>
                    <a:pt x="5768" y="13746"/>
                    <a:pt x="5895" y="13753"/>
                    <a:pt x="6021" y="13753"/>
                  </a:cubicBezTo>
                  <a:cubicBezTo>
                    <a:pt x="6197" y="13753"/>
                    <a:pt x="6372" y="13740"/>
                    <a:pt x="6546" y="13712"/>
                  </a:cubicBezTo>
                  <a:cubicBezTo>
                    <a:pt x="6622" y="14148"/>
                    <a:pt x="6632" y="14563"/>
                    <a:pt x="6609" y="14919"/>
                  </a:cubicBezTo>
                  <a:cubicBezTo>
                    <a:pt x="6575" y="15494"/>
                    <a:pt x="6506" y="16098"/>
                    <a:pt x="6117" y="16600"/>
                  </a:cubicBezTo>
                  <a:cubicBezTo>
                    <a:pt x="5768" y="17048"/>
                    <a:pt x="5336" y="17294"/>
                    <a:pt x="4752" y="17371"/>
                  </a:cubicBezTo>
                  <a:cubicBezTo>
                    <a:pt x="4640" y="17385"/>
                    <a:pt x="4529" y="17392"/>
                    <a:pt x="4418" y="17392"/>
                  </a:cubicBezTo>
                  <a:cubicBezTo>
                    <a:pt x="3115" y="17392"/>
                    <a:pt x="1936" y="16415"/>
                    <a:pt x="1054" y="15686"/>
                  </a:cubicBezTo>
                  <a:cubicBezTo>
                    <a:pt x="755" y="15437"/>
                    <a:pt x="459" y="15161"/>
                    <a:pt x="123" y="14822"/>
                  </a:cubicBezTo>
                  <a:lnTo>
                    <a:pt x="1" y="14945"/>
                  </a:lnTo>
                  <a:cubicBezTo>
                    <a:pt x="336" y="15291"/>
                    <a:pt x="638" y="15566"/>
                    <a:pt x="945" y="15822"/>
                  </a:cubicBezTo>
                  <a:cubicBezTo>
                    <a:pt x="1845" y="16567"/>
                    <a:pt x="3050" y="17567"/>
                    <a:pt x="4416" y="17567"/>
                  </a:cubicBezTo>
                  <a:cubicBezTo>
                    <a:pt x="4533" y="17567"/>
                    <a:pt x="4655" y="17560"/>
                    <a:pt x="4775" y="17544"/>
                  </a:cubicBezTo>
                  <a:cubicBezTo>
                    <a:pt x="5399" y="17464"/>
                    <a:pt x="5881" y="17188"/>
                    <a:pt x="6256" y="16706"/>
                  </a:cubicBezTo>
                  <a:cubicBezTo>
                    <a:pt x="6675" y="16164"/>
                    <a:pt x="6748" y="15530"/>
                    <a:pt x="6785" y="14928"/>
                  </a:cubicBezTo>
                  <a:cubicBezTo>
                    <a:pt x="6811" y="14494"/>
                    <a:pt x="6788" y="14075"/>
                    <a:pt x="6718" y="13683"/>
                  </a:cubicBezTo>
                  <a:cubicBezTo>
                    <a:pt x="7715" y="13480"/>
                    <a:pt x="8645" y="12849"/>
                    <a:pt x="9286" y="11899"/>
                  </a:cubicBezTo>
                  <a:cubicBezTo>
                    <a:pt x="10070" y="10742"/>
                    <a:pt x="10369" y="9072"/>
                    <a:pt x="10074" y="7540"/>
                  </a:cubicBezTo>
                  <a:cubicBezTo>
                    <a:pt x="10070" y="7524"/>
                    <a:pt x="10067" y="7507"/>
                    <a:pt x="10060" y="7490"/>
                  </a:cubicBezTo>
                  <a:cubicBezTo>
                    <a:pt x="10257" y="7268"/>
                    <a:pt x="10422" y="7025"/>
                    <a:pt x="10552" y="6776"/>
                  </a:cubicBezTo>
                  <a:cubicBezTo>
                    <a:pt x="11117" y="5703"/>
                    <a:pt x="11031" y="4082"/>
                    <a:pt x="10655" y="3035"/>
                  </a:cubicBezTo>
                  <a:cubicBezTo>
                    <a:pt x="10257" y="1919"/>
                    <a:pt x="9323" y="474"/>
                    <a:pt x="8001" y="72"/>
                  </a:cubicBezTo>
                  <a:cubicBezTo>
                    <a:pt x="7834" y="21"/>
                    <a:pt x="7687" y="1"/>
                    <a:pt x="7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2"/>
          <p:cNvGrpSpPr/>
          <p:nvPr/>
        </p:nvGrpSpPr>
        <p:grpSpPr>
          <a:xfrm>
            <a:off x="0" y="-10650"/>
            <a:ext cx="9143949" cy="5158468"/>
            <a:chOff x="267864" y="140547"/>
            <a:chExt cx="8608500" cy="4856400"/>
          </a:xfrm>
        </p:grpSpPr>
        <p:sp>
          <p:nvSpPr>
            <p:cNvPr id="64" name="Google Shape;64;p2"/>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2"/>
          <p:cNvGrpSpPr/>
          <p:nvPr/>
        </p:nvGrpSpPr>
        <p:grpSpPr>
          <a:xfrm rot="10800000">
            <a:off x="0" y="-10650"/>
            <a:ext cx="9143949" cy="5158468"/>
            <a:chOff x="267864" y="140547"/>
            <a:chExt cx="8608500" cy="4856400"/>
          </a:xfrm>
        </p:grpSpPr>
        <p:sp>
          <p:nvSpPr>
            <p:cNvPr id="67" name="Google Shape;67;p2"/>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txBox="1">
            <a:spLocks noGrp="1"/>
          </p:cNvSpPr>
          <p:nvPr>
            <p:ph type="ctrTitle"/>
          </p:nvPr>
        </p:nvSpPr>
        <p:spPr>
          <a:xfrm flipH="1">
            <a:off x="2667975" y="1421600"/>
            <a:ext cx="3807900" cy="2181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70" name="Google Shape;70;p2"/>
          <p:cNvSpPr txBox="1">
            <a:spLocks noGrp="1"/>
          </p:cNvSpPr>
          <p:nvPr>
            <p:ph type="subTitle" idx="1"/>
          </p:nvPr>
        </p:nvSpPr>
        <p:spPr>
          <a:xfrm flipH="1">
            <a:off x="2091138" y="3510763"/>
            <a:ext cx="4961700" cy="41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Didact Gothic"/>
                <a:ea typeface="Didact Gothic"/>
                <a:cs typeface="Didact Gothic"/>
                <a:sym typeface="Didact Gothic"/>
              </a:defRPr>
            </a:lvl1pPr>
            <a:lvl2pPr lvl="1" algn="ctr" rtl="0">
              <a:lnSpc>
                <a:spcPct val="100000"/>
              </a:lnSpc>
              <a:spcBef>
                <a:spcPts val="1600"/>
              </a:spcBef>
              <a:spcAft>
                <a:spcPts val="0"/>
              </a:spcAft>
              <a:buNone/>
              <a:defRPr sz="1800"/>
            </a:lvl2pPr>
            <a:lvl3pPr lvl="2" algn="ctr" rtl="0">
              <a:lnSpc>
                <a:spcPct val="100000"/>
              </a:lnSpc>
              <a:spcBef>
                <a:spcPts val="1600"/>
              </a:spcBef>
              <a:spcAft>
                <a:spcPts val="0"/>
              </a:spcAft>
              <a:buNone/>
              <a:defRPr sz="1800"/>
            </a:lvl3pPr>
            <a:lvl4pPr lvl="3" algn="ctr" rtl="0">
              <a:lnSpc>
                <a:spcPct val="100000"/>
              </a:lnSpc>
              <a:spcBef>
                <a:spcPts val="1600"/>
              </a:spcBef>
              <a:spcAft>
                <a:spcPts val="0"/>
              </a:spcAft>
              <a:buNone/>
              <a:defRPr sz="1800"/>
            </a:lvl4pPr>
            <a:lvl5pPr lvl="4" algn="ctr" rtl="0">
              <a:lnSpc>
                <a:spcPct val="100000"/>
              </a:lnSpc>
              <a:spcBef>
                <a:spcPts val="1600"/>
              </a:spcBef>
              <a:spcAft>
                <a:spcPts val="0"/>
              </a:spcAft>
              <a:buNone/>
              <a:defRPr sz="1800"/>
            </a:lvl5pPr>
            <a:lvl6pPr lvl="5" algn="ctr" rtl="0">
              <a:lnSpc>
                <a:spcPct val="100000"/>
              </a:lnSpc>
              <a:spcBef>
                <a:spcPts val="1600"/>
              </a:spcBef>
              <a:spcAft>
                <a:spcPts val="0"/>
              </a:spcAft>
              <a:buNone/>
              <a:defRPr sz="1800"/>
            </a:lvl6pPr>
            <a:lvl7pPr lvl="6" algn="ctr" rtl="0">
              <a:lnSpc>
                <a:spcPct val="100000"/>
              </a:lnSpc>
              <a:spcBef>
                <a:spcPts val="1600"/>
              </a:spcBef>
              <a:spcAft>
                <a:spcPts val="0"/>
              </a:spcAft>
              <a:buNone/>
              <a:defRPr sz="1800"/>
            </a:lvl7pPr>
            <a:lvl8pPr lvl="7" algn="ctr" rtl="0">
              <a:lnSpc>
                <a:spcPct val="100000"/>
              </a:lnSpc>
              <a:spcBef>
                <a:spcPts val="1600"/>
              </a:spcBef>
              <a:spcAft>
                <a:spcPts val="0"/>
              </a:spcAft>
              <a:buNone/>
              <a:defRPr sz="1800"/>
            </a:lvl8pPr>
            <a:lvl9pPr lvl="8" algn="ctr" rtl="0">
              <a:lnSpc>
                <a:spcPct val="100000"/>
              </a:lnSpc>
              <a:spcBef>
                <a:spcPts val="1600"/>
              </a:spcBef>
              <a:spcAft>
                <a:spcPts val="1600"/>
              </a:spcAft>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1">
  <p:cSld name="CUSTOM_4_1">
    <p:spTree>
      <p:nvGrpSpPr>
        <p:cNvPr id="1" name="Shape 653"/>
        <p:cNvGrpSpPr/>
        <p:nvPr/>
      </p:nvGrpSpPr>
      <p:grpSpPr>
        <a:xfrm>
          <a:off x="0" y="0"/>
          <a:ext cx="0" cy="0"/>
          <a:chOff x="0" y="0"/>
          <a:chExt cx="0" cy="0"/>
        </a:xfrm>
      </p:grpSpPr>
      <p:grpSp>
        <p:nvGrpSpPr>
          <p:cNvPr id="654" name="Google Shape;654;p19"/>
          <p:cNvGrpSpPr/>
          <p:nvPr/>
        </p:nvGrpSpPr>
        <p:grpSpPr>
          <a:xfrm>
            <a:off x="6489424" y="325243"/>
            <a:ext cx="1629417" cy="1764526"/>
            <a:chOff x="7044200" y="2509925"/>
            <a:chExt cx="235775" cy="255325"/>
          </a:xfrm>
        </p:grpSpPr>
        <p:sp>
          <p:nvSpPr>
            <p:cNvPr id="655" name="Google Shape;655;p19"/>
            <p:cNvSpPr/>
            <p:nvPr/>
          </p:nvSpPr>
          <p:spPr>
            <a:xfrm>
              <a:off x="7044200" y="2509925"/>
              <a:ext cx="235775" cy="243225"/>
            </a:xfrm>
            <a:custGeom>
              <a:avLst/>
              <a:gdLst/>
              <a:ahLst/>
              <a:cxnLst/>
              <a:rect l="l" t="t" r="r" b="b"/>
              <a:pathLst>
                <a:path w="9431" h="9729" extrusionOk="0">
                  <a:moveTo>
                    <a:pt x="4467" y="0"/>
                  </a:moveTo>
                  <a:cubicBezTo>
                    <a:pt x="3719" y="0"/>
                    <a:pt x="2990" y="153"/>
                    <a:pt x="2374" y="472"/>
                  </a:cubicBezTo>
                  <a:cubicBezTo>
                    <a:pt x="1026" y="1168"/>
                    <a:pt x="108" y="2613"/>
                    <a:pt x="45" y="4121"/>
                  </a:cubicBezTo>
                  <a:cubicBezTo>
                    <a:pt x="1" y="5200"/>
                    <a:pt x="366" y="6262"/>
                    <a:pt x="821" y="7243"/>
                  </a:cubicBezTo>
                  <a:cubicBezTo>
                    <a:pt x="1357" y="8412"/>
                    <a:pt x="2222" y="9643"/>
                    <a:pt x="3507" y="9723"/>
                  </a:cubicBezTo>
                  <a:cubicBezTo>
                    <a:pt x="3556" y="9727"/>
                    <a:pt x="3605" y="9728"/>
                    <a:pt x="3654" y="9728"/>
                  </a:cubicBezTo>
                  <a:cubicBezTo>
                    <a:pt x="4480" y="9728"/>
                    <a:pt x="5240" y="9254"/>
                    <a:pt x="6040" y="9009"/>
                  </a:cubicBezTo>
                  <a:cubicBezTo>
                    <a:pt x="6424" y="8893"/>
                    <a:pt x="6825" y="8831"/>
                    <a:pt x="7209" y="8688"/>
                  </a:cubicBezTo>
                  <a:cubicBezTo>
                    <a:pt x="8609" y="8135"/>
                    <a:pt x="9323" y="6511"/>
                    <a:pt x="9385" y="4995"/>
                  </a:cubicBezTo>
                  <a:cubicBezTo>
                    <a:pt x="9430" y="3987"/>
                    <a:pt x="9234" y="2943"/>
                    <a:pt x="8707" y="2087"/>
                  </a:cubicBezTo>
                  <a:cubicBezTo>
                    <a:pt x="7872" y="747"/>
                    <a:pt x="6122" y="0"/>
                    <a:pt x="44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9"/>
            <p:cNvSpPr/>
            <p:nvPr/>
          </p:nvSpPr>
          <p:spPr>
            <a:xfrm>
              <a:off x="7188950" y="2524975"/>
              <a:ext cx="83875" cy="138225"/>
            </a:xfrm>
            <a:custGeom>
              <a:avLst/>
              <a:gdLst/>
              <a:ahLst/>
              <a:cxnLst/>
              <a:rect l="l" t="t" r="r" b="b"/>
              <a:pathLst>
                <a:path w="3355" h="5529" extrusionOk="0">
                  <a:moveTo>
                    <a:pt x="143" y="0"/>
                  </a:moveTo>
                  <a:cubicBezTo>
                    <a:pt x="124" y="0"/>
                    <a:pt x="106" y="4"/>
                    <a:pt x="90" y="13"/>
                  </a:cubicBezTo>
                  <a:cubicBezTo>
                    <a:pt x="18" y="39"/>
                    <a:pt x="0" y="120"/>
                    <a:pt x="27" y="182"/>
                  </a:cubicBezTo>
                  <a:cubicBezTo>
                    <a:pt x="473" y="1101"/>
                    <a:pt x="973" y="1984"/>
                    <a:pt x="1472" y="2867"/>
                  </a:cubicBezTo>
                  <a:cubicBezTo>
                    <a:pt x="1981" y="3751"/>
                    <a:pt x="2507" y="4625"/>
                    <a:pt x="3078" y="5463"/>
                  </a:cubicBezTo>
                  <a:cubicBezTo>
                    <a:pt x="3103" y="5507"/>
                    <a:pt x="3150" y="5529"/>
                    <a:pt x="3197" y="5529"/>
                  </a:cubicBezTo>
                  <a:cubicBezTo>
                    <a:pt x="3217" y="5529"/>
                    <a:pt x="3238" y="5525"/>
                    <a:pt x="3256" y="5517"/>
                  </a:cubicBezTo>
                  <a:cubicBezTo>
                    <a:pt x="3328" y="5481"/>
                    <a:pt x="3355" y="5392"/>
                    <a:pt x="3319" y="5330"/>
                  </a:cubicBezTo>
                  <a:cubicBezTo>
                    <a:pt x="2873" y="4411"/>
                    <a:pt x="2373" y="3528"/>
                    <a:pt x="1865" y="2644"/>
                  </a:cubicBezTo>
                  <a:cubicBezTo>
                    <a:pt x="1347" y="1770"/>
                    <a:pt x="821" y="896"/>
                    <a:pt x="250" y="57"/>
                  </a:cubicBezTo>
                  <a:cubicBezTo>
                    <a:pt x="225" y="20"/>
                    <a:pt x="184" y="0"/>
                    <a:pt x="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9"/>
            <p:cNvSpPr/>
            <p:nvPr/>
          </p:nvSpPr>
          <p:spPr>
            <a:xfrm>
              <a:off x="7156600" y="2516350"/>
              <a:ext cx="116675" cy="179650"/>
            </a:xfrm>
            <a:custGeom>
              <a:avLst/>
              <a:gdLst/>
              <a:ahLst/>
              <a:cxnLst/>
              <a:rect l="l" t="t" r="r" b="b"/>
              <a:pathLst>
                <a:path w="4667" h="7186" extrusionOk="0">
                  <a:moveTo>
                    <a:pt x="149" y="0"/>
                  </a:moveTo>
                  <a:cubicBezTo>
                    <a:pt x="126" y="0"/>
                    <a:pt x="103" y="6"/>
                    <a:pt x="81" y="19"/>
                  </a:cubicBezTo>
                  <a:cubicBezTo>
                    <a:pt x="19" y="54"/>
                    <a:pt x="1" y="135"/>
                    <a:pt x="36" y="197"/>
                  </a:cubicBezTo>
                  <a:cubicBezTo>
                    <a:pt x="206" y="491"/>
                    <a:pt x="393" y="777"/>
                    <a:pt x="563" y="1071"/>
                  </a:cubicBezTo>
                  <a:lnTo>
                    <a:pt x="1098" y="1946"/>
                  </a:lnTo>
                  <a:lnTo>
                    <a:pt x="2186" y="3676"/>
                  </a:lnTo>
                  <a:cubicBezTo>
                    <a:pt x="2543" y="4256"/>
                    <a:pt x="2909" y="4836"/>
                    <a:pt x="3275" y="5407"/>
                  </a:cubicBezTo>
                  <a:lnTo>
                    <a:pt x="3828" y="6272"/>
                  </a:lnTo>
                  <a:cubicBezTo>
                    <a:pt x="4015" y="6558"/>
                    <a:pt x="4203" y="6843"/>
                    <a:pt x="4390" y="7129"/>
                  </a:cubicBezTo>
                  <a:cubicBezTo>
                    <a:pt x="4421" y="7166"/>
                    <a:pt x="4464" y="7186"/>
                    <a:pt x="4512" y="7186"/>
                  </a:cubicBezTo>
                  <a:cubicBezTo>
                    <a:pt x="4533" y="7186"/>
                    <a:pt x="4555" y="7182"/>
                    <a:pt x="4577" y="7173"/>
                  </a:cubicBezTo>
                  <a:cubicBezTo>
                    <a:pt x="4640" y="7138"/>
                    <a:pt x="4666" y="7048"/>
                    <a:pt x="4631" y="6977"/>
                  </a:cubicBezTo>
                  <a:cubicBezTo>
                    <a:pt x="4479" y="6674"/>
                    <a:pt x="4310" y="6379"/>
                    <a:pt x="4140" y="6076"/>
                  </a:cubicBezTo>
                  <a:lnTo>
                    <a:pt x="3632" y="5193"/>
                  </a:lnTo>
                  <a:cubicBezTo>
                    <a:pt x="3284" y="4604"/>
                    <a:pt x="2927" y="4015"/>
                    <a:pt x="2561" y="3444"/>
                  </a:cubicBezTo>
                  <a:cubicBezTo>
                    <a:pt x="2186" y="2864"/>
                    <a:pt x="1821" y="2294"/>
                    <a:pt x="1437" y="1723"/>
                  </a:cubicBezTo>
                  <a:lnTo>
                    <a:pt x="857" y="884"/>
                  </a:lnTo>
                  <a:cubicBezTo>
                    <a:pt x="652" y="607"/>
                    <a:pt x="456" y="322"/>
                    <a:pt x="251" y="54"/>
                  </a:cubicBezTo>
                  <a:cubicBezTo>
                    <a:pt x="228" y="20"/>
                    <a:pt x="190" y="0"/>
                    <a:pt x="1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9"/>
            <p:cNvSpPr/>
            <p:nvPr/>
          </p:nvSpPr>
          <p:spPr>
            <a:xfrm>
              <a:off x="7131850" y="2526375"/>
              <a:ext cx="132050" cy="206350"/>
            </a:xfrm>
            <a:custGeom>
              <a:avLst/>
              <a:gdLst/>
              <a:ahLst/>
              <a:cxnLst/>
              <a:rect l="l" t="t" r="r" b="b"/>
              <a:pathLst>
                <a:path w="5282" h="8254" extrusionOk="0">
                  <a:moveTo>
                    <a:pt x="151" y="1"/>
                  </a:moveTo>
                  <a:cubicBezTo>
                    <a:pt x="130" y="1"/>
                    <a:pt x="109" y="6"/>
                    <a:pt x="90" y="19"/>
                  </a:cubicBezTo>
                  <a:cubicBezTo>
                    <a:pt x="27" y="55"/>
                    <a:pt x="1" y="126"/>
                    <a:pt x="36" y="189"/>
                  </a:cubicBezTo>
                  <a:cubicBezTo>
                    <a:pt x="224" y="537"/>
                    <a:pt x="429" y="876"/>
                    <a:pt x="625" y="1215"/>
                  </a:cubicBezTo>
                  <a:lnTo>
                    <a:pt x="1223" y="2232"/>
                  </a:lnTo>
                  <a:cubicBezTo>
                    <a:pt x="1624" y="2901"/>
                    <a:pt x="2035" y="3570"/>
                    <a:pt x="2445" y="4239"/>
                  </a:cubicBezTo>
                  <a:cubicBezTo>
                    <a:pt x="2864" y="4908"/>
                    <a:pt x="3275" y="5568"/>
                    <a:pt x="3703" y="6228"/>
                  </a:cubicBezTo>
                  <a:lnTo>
                    <a:pt x="4345" y="7218"/>
                  </a:lnTo>
                  <a:cubicBezTo>
                    <a:pt x="4568" y="7540"/>
                    <a:pt x="4782" y="7870"/>
                    <a:pt x="5005" y="8191"/>
                  </a:cubicBezTo>
                  <a:cubicBezTo>
                    <a:pt x="5035" y="8232"/>
                    <a:pt x="5079" y="8254"/>
                    <a:pt x="5124" y="8254"/>
                  </a:cubicBezTo>
                  <a:cubicBezTo>
                    <a:pt x="5148" y="8254"/>
                    <a:pt x="5171" y="8248"/>
                    <a:pt x="5193" y="8235"/>
                  </a:cubicBezTo>
                  <a:cubicBezTo>
                    <a:pt x="5255" y="8200"/>
                    <a:pt x="5282" y="8110"/>
                    <a:pt x="5246" y="8048"/>
                  </a:cubicBezTo>
                  <a:cubicBezTo>
                    <a:pt x="5050" y="7700"/>
                    <a:pt x="4854" y="7361"/>
                    <a:pt x="4657" y="7022"/>
                  </a:cubicBezTo>
                  <a:lnTo>
                    <a:pt x="4060" y="6014"/>
                  </a:lnTo>
                  <a:cubicBezTo>
                    <a:pt x="3649" y="5336"/>
                    <a:pt x="3239" y="4667"/>
                    <a:pt x="2828" y="4007"/>
                  </a:cubicBezTo>
                  <a:cubicBezTo>
                    <a:pt x="2400" y="3338"/>
                    <a:pt x="1990" y="2678"/>
                    <a:pt x="1562" y="2017"/>
                  </a:cubicBezTo>
                  <a:lnTo>
                    <a:pt x="910" y="1027"/>
                  </a:lnTo>
                  <a:cubicBezTo>
                    <a:pt x="696" y="706"/>
                    <a:pt x="482" y="376"/>
                    <a:pt x="250" y="55"/>
                  </a:cubicBezTo>
                  <a:cubicBezTo>
                    <a:pt x="227" y="20"/>
                    <a:pt x="189"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9"/>
            <p:cNvSpPr/>
            <p:nvPr/>
          </p:nvSpPr>
          <p:spPr>
            <a:xfrm>
              <a:off x="7104650" y="2549125"/>
              <a:ext cx="137400" cy="200550"/>
            </a:xfrm>
            <a:custGeom>
              <a:avLst/>
              <a:gdLst/>
              <a:ahLst/>
              <a:cxnLst/>
              <a:rect l="l" t="t" r="r" b="b"/>
              <a:pathLst>
                <a:path w="5496" h="8022" extrusionOk="0">
                  <a:moveTo>
                    <a:pt x="142" y="1"/>
                  </a:moveTo>
                  <a:cubicBezTo>
                    <a:pt x="121" y="1"/>
                    <a:pt x="99" y="6"/>
                    <a:pt x="80" y="19"/>
                  </a:cubicBezTo>
                  <a:cubicBezTo>
                    <a:pt x="18" y="55"/>
                    <a:pt x="0" y="135"/>
                    <a:pt x="36" y="197"/>
                  </a:cubicBezTo>
                  <a:cubicBezTo>
                    <a:pt x="232" y="528"/>
                    <a:pt x="437" y="858"/>
                    <a:pt x="642" y="1188"/>
                  </a:cubicBezTo>
                  <a:lnTo>
                    <a:pt x="1276" y="2178"/>
                  </a:lnTo>
                  <a:cubicBezTo>
                    <a:pt x="1695" y="2829"/>
                    <a:pt x="2123" y="3480"/>
                    <a:pt x="2552" y="4132"/>
                  </a:cubicBezTo>
                  <a:cubicBezTo>
                    <a:pt x="2980" y="4774"/>
                    <a:pt x="3417" y="5425"/>
                    <a:pt x="3863" y="6059"/>
                  </a:cubicBezTo>
                  <a:lnTo>
                    <a:pt x="4532" y="7022"/>
                  </a:lnTo>
                  <a:cubicBezTo>
                    <a:pt x="4764" y="7334"/>
                    <a:pt x="4987" y="7655"/>
                    <a:pt x="5219" y="7968"/>
                  </a:cubicBezTo>
                  <a:cubicBezTo>
                    <a:pt x="5248" y="8002"/>
                    <a:pt x="5291" y="8022"/>
                    <a:pt x="5336" y="8022"/>
                  </a:cubicBezTo>
                  <a:cubicBezTo>
                    <a:pt x="5360" y="8022"/>
                    <a:pt x="5384" y="8016"/>
                    <a:pt x="5406" y="8003"/>
                  </a:cubicBezTo>
                  <a:cubicBezTo>
                    <a:pt x="5469" y="7959"/>
                    <a:pt x="5496" y="7878"/>
                    <a:pt x="5451" y="7807"/>
                  </a:cubicBezTo>
                  <a:cubicBezTo>
                    <a:pt x="5255" y="7477"/>
                    <a:pt x="5041" y="7147"/>
                    <a:pt x="4835" y="6817"/>
                  </a:cubicBezTo>
                  <a:lnTo>
                    <a:pt x="4211" y="5827"/>
                  </a:lnTo>
                  <a:cubicBezTo>
                    <a:pt x="3792" y="5175"/>
                    <a:pt x="3354" y="4524"/>
                    <a:pt x="2926" y="3882"/>
                  </a:cubicBezTo>
                  <a:cubicBezTo>
                    <a:pt x="2480" y="3240"/>
                    <a:pt x="2052" y="2588"/>
                    <a:pt x="1606" y="1955"/>
                  </a:cubicBezTo>
                  <a:lnTo>
                    <a:pt x="928" y="1000"/>
                  </a:lnTo>
                  <a:cubicBezTo>
                    <a:pt x="705" y="679"/>
                    <a:pt x="482" y="367"/>
                    <a:pt x="250" y="55"/>
                  </a:cubicBezTo>
                  <a:cubicBezTo>
                    <a:pt x="221" y="20"/>
                    <a:pt x="181" y="1"/>
                    <a:pt x="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9"/>
            <p:cNvSpPr/>
            <p:nvPr/>
          </p:nvSpPr>
          <p:spPr>
            <a:xfrm>
              <a:off x="7098400" y="2582575"/>
              <a:ext cx="105725" cy="155950"/>
            </a:xfrm>
            <a:custGeom>
              <a:avLst/>
              <a:gdLst/>
              <a:ahLst/>
              <a:cxnLst/>
              <a:rect l="l" t="t" r="r" b="b"/>
              <a:pathLst>
                <a:path w="4229" h="6238" extrusionOk="0">
                  <a:moveTo>
                    <a:pt x="151" y="1"/>
                  </a:moveTo>
                  <a:cubicBezTo>
                    <a:pt x="130" y="1"/>
                    <a:pt x="109" y="7"/>
                    <a:pt x="90" y="19"/>
                  </a:cubicBezTo>
                  <a:cubicBezTo>
                    <a:pt x="27" y="55"/>
                    <a:pt x="0" y="135"/>
                    <a:pt x="36" y="189"/>
                  </a:cubicBezTo>
                  <a:cubicBezTo>
                    <a:pt x="179" y="456"/>
                    <a:pt x="339" y="706"/>
                    <a:pt x="491" y="965"/>
                  </a:cubicBezTo>
                  <a:lnTo>
                    <a:pt x="964" y="1732"/>
                  </a:lnTo>
                  <a:cubicBezTo>
                    <a:pt x="1276" y="2241"/>
                    <a:pt x="1597" y="2740"/>
                    <a:pt x="1927" y="3240"/>
                  </a:cubicBezTo>
                  <a:cubicBezTo>
                    <a:pt x="2248" y="3739"/>
                    <a:pt x="2579" y="4230"/>
                    <a:pt x="2918" y="4721"/>
                  </a:cubicBezTo>
                  <a:lnTo>
                    <a:pt x="3435" y="5461"/>
                  </a:lnTo>
                  <a:cubicBezTo>
                    <a:pt x="3604" y="5702"/>
                    <a:pt x="3783" y="5943"/>
                    <a:pt x="3961" y="6184"/>
                  </a:cubicBezTo>
                  <a:cubicBezTo>
                    <a:pt x="3990" y="6218"/>
                    <a:pt x="4030" y="6238"/>
                    <a:pt x="4072" y="6238"/>
                  </a:cubicBezTo>
                  <a:cubicBezTo>
                    <a:pt x="4094" y="6238"/>
                    <a:pt x="4118" y="6232"/>
                    <a:pt x="4140" y="6219"/>
                  </a:cubicBezTo>
                  <a:cubicBezTo>
                    <a:pt x="4211" y="6184"/>
                    <a:pt x="4229" y="6094"/>
                    <a:pt x="4193" y="6032"/>
                  </a:cubicBezTo>
                  <a:cubicBezTo>
                    <a:pt x="4051" y="5773"/>
                    <a:pt x="3890" y="5515"/>
                    <a:pt x="3738" y="5256"/>
                  </a:cubicBezTo>
                  <a:lnTo>
                    <a:pt x="3265" y="4498"/>
                  </a:lnTo>
                  <a:cubicBezTo>
                    <a:pt x="2953" y="3989"/>
                    <a:pt x="2623" y="3489"/>
                    <a:pt x="2293" y="2990"/>
                  </a:cubicBezTo>
                  <a:cubicBezTo>
                    <a:pt x="1963" y="2499"/>
                    <a:pt x="1633" y="2000"/>
                    <a:pt x="1294" y="1509"/>
                  </a:cubicBezTo>
                  <a:lnTo>
                    <a:pt x="776" y="778"/>
                  </a:lnTo>
                  <a:cubicBezTo>
                    <a:pt x="607" y="537"/>
                    <a:pt x="429" y="287"/>
                    <a:pt x="250" y="55"/>
                  </a:cubicBezTo>
                  <a:cubicBezTo>
                    <a:pt x="227" y="20"/>
                    <a:pt x="189"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9"/>
            <p:cNvSpPr/>
            <p:nvPr/>
          </p:nvSpPr>
          <p:spPr>
            <a:xfrm>
              <a:off x="7067850" y="2573875"/>
              <a:ext cx="120900" cy="191375"/>
            </a:xfrm>
            <a:custGeom>
              <a:avLst/>
              <a:gdLst/>
              <a:ahLst/>
              <a:cxnLst/>
              <a:rect l="l" t="t" r="r" b="b"/>
              <a:pathLst>
                <a:path w="4836" h="7655" extrusionOk="0">
                  <a:moveTo>
                    <a:pt x="151" y="1"/>
                  </a:moveTo>
                  <a:cubicBezTo>
                    <a:pt x="130" y="1"/>
                    <a:pt x="108" y="7"/>
                    <a:pt x="89" y="19"/>
                  </a:cubicBezTo>
                  <a:cubicBezTo>
                    <a:pt x="27" y="55"/>
                    <a:pt x="0" y="126"/>
                    <a:pt x="36" y="189"/>
                  </a:cubicBezTo>
                  <a:cubicBezTo>
                    <a:pt x="205" y="510"/>
                    <a:pt x="393" y="822"/>
                    <a:pt x="562" y="1143"/>
                  </a:cubicBezTo>
                  <a:lnTo>
                    <a:pt x="1106" y="2080"/>
                  </a:lnTo>
                  <a:cubicBezTo>
                    <a:pt x="1472" y="2705"/>
                    <a:pt x="1856" y="3320"/>
                    <a:pt x="2222" y="3936"/>
                  </a:cubicBezTo>
                  <a:cubicBezTo>
                    <a:pt x="2605" y="4560"/>
                    <a:pt x="2980" y="5176"/>
                    <a:pt x="3372" y="5782"/>
                  </a:cubicBezTo>
                  <a:lnTo>
                    <a:pt x="3961" y="6692"/>
                  </a:lnTo>
                  <a:cubicBezTo>
                    <a:pt x="4157" y="6996"/>
                    <a:pt x="4354" y="7299"/>
                    <a:pt x="4568" y="7593"/>
                  </a:cubicBezTo>
                  <a:cubicBezTo>
                    <a:pt x="4592" y="7630"/>
                    <a:pt x="4638" y="7654"/>
                    <a:pt x="4684" y="7654"/>
                  </a:cubicBezTo>
                  <a:cubicBezTo>
                    <a:pt x="4705" y="7654"/>
                    <a:pt x="4727" y="7649"/>
                    <a:pt x="4746" y="7638"/>
                  </a:cubicBezTo>
                  <a:cubicBezTo>
                    <a:pt x="4818" y="7602"/>
                    <a:pt x="4835" y="7513"/>
                    <a:pt x="4800" y="7450"/>
                  </a:cubicBezTo>
                  <a:cubicBezTo>
                    <a:pt x="4630" y="7129"/>
                    <a:pt x="4452" y="6817"/>
                    <a:pt x="4273" y="6496"/>
                  </a:cubicBezTo>
                  <a:lnTo>
                    <a:pt x="3729" y="5559"/>
                  </a:lnTo>
                  <a:cubicBezTo>
                    <a:pt x="3363" y="4944"/>
                    <a:pt x="2980" y="4319"/>
                    <a:pt x="2605" y="3704"/>
                  </a:cubicBezTo>
                  <a:cubicBezTo>
                    <a:pt x="2222" y="3097"/>
                    <a:pt x="1838" y="2481"/>
                    <a:pt x="1445" y="1866"/>
                  </a:cubicBezTo>
                  <a:lnTo>
                    <a:pt x="857" y="956"/>
                  </a:lnTo>
                  <a:cubicBezTo>
                    <a:pt x="660" y="662"/>
                    <a:pt x="464" y="358"/>
                    <a:pt x="250" y="55"/>
                  </a:cubicBezTo>
                  <a:cubicBezTo>
                    <a:pt x="227" y="20"/>
                    <a:pt x="189"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9"/>
            <p:cNvSpPr/>
            <p:nvPr/>
          </p:nvSpPr>
          <p:spPr>
            <a:xfrm>
              <a:off x="7051350" y="2603775"/>
              <a:ext cx="96350" cy="148800"/>
            </a:xfrm>
            <a:custGeom>
              <a:avLst/>
              <a:gdLst/>
              <a:ahLst/>
              <a:cxnLst/>
              <a:rect l="l" t="t" r="r" b="b"/>
              <a:pathLst>
                <a:path w="3854" h="5952" extrusionOk="0">
                  <a:moveTo>
                    <a:pt x="148" y="0"/>
                  </a:moveTo>
                  <a:cubicBezTo>
                    <a:pt x="126" y="0"/>
                    <a:pt x="102" y="6"/>
                    <a:pt x="80" y="19"/>
                  </a:cubicBezTo>
                  <a:cubicBezTo>
                    <a:pt x="18" y="54"/>
                    <a:pt x="0" y="126"/>
                    <a:pt x="27" y="188"/>
                  </a:cubicBezTo>
                  <a:cubicBezTo>
                    <a:pt x="161" y="438"/>
                    <a:pt x="303" y="679"/>
                    <a:pt x="437" y="929"/>
                  </a:cubicBezTo>
                  <a:lnTo>
                    <a:pt x="856" y="1651"/>
                  </a:lnTo>
                  <a:cubicBezTo>
                    <a:pt x="1142" y="2133"/>
                    <a:pt x="1436" y="2615"/>
                    <a:pt x="1731" y="3088"/>
                  </a:cubicBezTo>
                  <a:cubicBezTo>
                    <a:pt x="2025" y="3569"/>
                    <a:pt x="2319" y="4042"/>
                    <a:pt x="2632" y="4506"/>
                  </a:cubicBezTo>
                  <a:lnTo>
                    <a:pt x="3096" y="5211"/>
                  </a:lnTo>
                  <a:cubicBezTo>
                    <a:pt x="3256" y="5434"/>
                    <a:pt x="3417" y="5666"/>
                    <a:pt x="3577" y="5898"/>
                  </a:cubicBezTo>
                  <a:cubicBezTo>
                    <a:pt x="3606" y="5932"/>
                    <a:pt x="3646" y="5952"/>
                    <a:pt x="3688" y="5952"/>
                  </a:cubicBezTo>
                  <a:cubicBezTo>
                    <a:pt x="3710" y="5952"/>
                    <a:pt x="3734" y="5946"/>
                    <a:pt x="3756" y="5933"/>
                  </a:cubicBezTo>
                  <a:cubicBezTo>
                    <a:pt x="3827" y="5898"/>
                    <a:pt x="3854" y="5817"/>
                    <a:pt x="3818" y="5746"/>
                  </a:cubicBezTo>
                  <a:cubicBezTo>
                    <a:pt x="3684" y="5496"/>
                    <a:pt x="3542" y="5255"/>
                    <a:pt x="3408" y="5014"/>
                  </a:cubicBezTo>
                  <a:lnTo>
                    <a:pt x="2980" y="4283"/>
                  </a:lnTo>
                  <a:cubicBezTo>
                    <a:pt x="2703" y="3801"/>
                    <a:pt x="2409" y="3328"/>
                    <a:pt x="2105" y="2856"/>
                  </a:cubicBezTo>
                  <a:cubicBezTo>
                    <a:pt x="1811" y="2383"/>
                    <a:pt x="1508" y="1910"/>
                    <a:pt x="1195" y="1446"/>
                  </a:cubicBezTo>
                  <a:lnTo>
                    <a:pt x="732" y="741"/>
                  </a:lnTo>
                  <a:cubicBezTo>
                    <a:pt x="571" y="518"/>
                    <a:pt x="410" y="277"/>
                    <a:pt x="250" y="54"/>
                  </a:cubicBezTo>
                  <a:cubicBezTo>
                    <a:pt x="227" y="20"/>
                    <a:pt x="189" y="0"/>
                    <a:pt x="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19"/>
          <p:cNvSpPr/>
          <p:nvPr/>
        </p:nvSpPr>
        <p:spPr>
          <a:xfrm>
            <a:off x="6545325" y="1678000"/>
            <a:ext cx="400725" cy="361481"/>
          </a:xfrm>
          <a:custGeom>
            <a:avLst/>
            <a:gdLst/>
            <a:ahLst/>
            <a:cxnLst/>
            <a:rect l="l" t="t" r="r" b="b"/>
            <a:pathLst>
              <a:path w="9772" h="8815" extrusionOk="0">
                <a:moveTo>
                  <a:pt x="4961" y="1"/>
                </a:moveTo>
                <a:cubicBezTo>
                  <a:pt x="2071" y="1"/>
                  <a:pt x="1" y="3973"/>
                  <a:pt x="1082" y="6547"/>
                </a:cubicBezTo>
                <a:cubicBezTo>
                  <a:pt x="1638" y="7866"/>
                  <a:pt x="3043" y="8814"/>
                  <a:pt x="4446" y="8814"/>
                </a:cubicBezTo>
                <a:cubicBezTo>
                  <a:pt x="4798" y="8814"/>
                  <a:pt x="5151" y="8754"/>
                  <a:pt x="5489" y="8625"/>
                </a:cubicBezTo>
                <a:cubicBezTo>
                  <a:pt x="8683" y="7421"/>
                  <a:pt x="9771" y="1551"/>
                  <a:pt x="6123" y="213"/>
                </a:cubicBezTo>
                <a:cubicBezTo>
                  <a:pt x="5725" y="67"/>
                  <a:pt x="5336" y="1"/>
                  <a:pt x="4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9"/>
          <p:cNvSpPr/>
          <p:nvPr/>
        </p:nvSpPr>
        <p:spPr>
          <a:xfrm rot="-2414039">
            <a:off x="7451788" y="3742872"/>
            <a:ext cx="1629531" cy="1137652"/>
          </a:xfrm>
          <a:custGeom>
            <a:avLst/>
            <a:gdLst/>
            <a:ahLst/>
            <a:cxnLst/>
            <a:rect l="l" t="t" r="r" b="b"/>
            <a:pathLst>
              <a:path w="41921" h="29267" extrusionOk="0">
                <a:moveTo>
                  <a:pt x="10345" y="0"/>
                </a:moveTo>
                <a:cubicBezTo>
                  <a:pt x="9236" y="0"/>
                  <a:pt x="8084" y="433"/>
                  <a:pt x="7191" y="1121"/>
                </a:cubicBezTo>
                <a:cubicBezTo>
                  <a:pt x="0" y="6688"/>
                  <a:pt x="6807" y="18731"/>
                  <a:pt x="11161" y="24164"/>
                </a:cubicBezTo>
                <a:cubicBezTo>
                  <a:pt x="12499" y="25841"/>
                  <a:pt x="14051" y="27411"/>
                  <a:pt x="15996" y="28312"/>
                </a:cubicBezTo>
                <a:cubicBezTo>
                  <a:pt x="17568" y="29035"/>
                  <a:pt x="19297" y="29267"/>
                  <a:pt x="21037" y="29267"/>
                </a:cubicBezTo>
                <a:cubicBezTo>
                  <a:pt x="21746" y="29267"/>
                  <a:pt x="22457" y="29228"/>
                  <a:pt x="23159" y="29169"/>
                </a:cubicBezTo>
                <a:cubicBezTo>
                  <a:pt x="27647" y="28794"/>
                  <a:pt x="32170" y="27572"/>
                  <a:pt x="35774" y="24869"/>
                </a:cubicBezTo>
                <a:cubicBezTo>
                  <a:pt x="39369" y="22175"/>
                  <a:pt x="41920" y="17830"/>
                  <a:pt x="41697" y="13334"/>
                </a:cubicBezTo>
                <a:cubicBezTo>
                  <a:pt x="41465" y="8838"/>
                  <a:pt x="38040" y="4484"/>
                  <a:pt x="33579" y="3922"/>
                </a:cubicBezTo>
                <a:cubicBezTo>
                  <a:pt x="33191" y="3873"/>
                  <a:pt x="32803" y="3850"/>
                  <a:pt x="32418" y="3850"/>
                </a:cubicBezTo>
                <a:cubicBezTo>
                  <a:pt x="29625" y="3850"/>
                  <a:pt x="26904" y="5042"/>
                  <a:pt x="24176" y="5787"/>
                </a:cubicBezTo>
                <a:cubicBezTo>
                  <a:pt x="22989" y="6110"/>
                  <a:pt x="21703" y="6319"/>
                  <a:pt x="20448" y="6319"/>
                </a:cubicBezTo>
                <a:cubicBezTo>
                  <a:pt x="18410" y="6319"/>
                  <a:pt x="16456" y="5768"/>
                  <a:pt x="15148" y="4261"/>
                </a:cubicBezTo>
                <a:cubicBezTo>
                  <a:pt x="14149" y="3102"/>
                  <a:pt x="13649" y="1496"/>
                  <a:pt x="12392" y="613"/>
                </a:cubicBezTo>
                <a:cubicBezTo>
                  <a:pt x="11786" y="188"/>
                  <a:pt x="11075" y="0"/>
                  <a:pt x="103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19"/>
          <p:cNvGrpSpPr/>
          <p:nvPr/>
        </p:nvGrpSpPr>
        <p:grpSpPr>
          <a:xfrm>
            <a:off x="7579625" y="4158125"/>
            <a:ext cx="399225" cy="426425"/>
            <a:chOff x="2118675" y="1519600"/>
            <a:chExt cx="399225" cy="426425"/>
          </a:xfrm>
        </p:grpSpPr>
        <p:sp>
          <p:nvSpPr>
            <p:cNvPr id="666" name="Google Shape;666;p19"/>
            <p:cNvSpPr/>
            <p:nvPr/>
          </p:nvSpPr>
          <p:spPr>
            <a:xfrm>
              <a:off x="2479975" y="1672825"/>
              <a:ext cx="37925" cy="64850"/>
            </a:xfrm>
            <a:custGeom>
              <a:avLst/>
              <a:gdLst/>
              <a:ahLst/>
              <a:cxnLst/>
              <a:rect l="l" t="t" r="r" b="b"/>
              <a:pathLst>
                <a:path w="1517" h="2594" extrusionOk="0">
                  <a:moveTo>
                    <a:pt x="588" y="602"/>
                  </a:moveTo>
                  <a:cubicBezTo>
                    <a:pt x="588" y="604"/>
                    <a:pt x="588" y="606"/>
                    <a:pt x="589" y="609"/>
                  </a:cubicBezTo>
                  <a:cubicBezTo>
                    <a:pt x="593" y="617"/>
                    <a:pt x="595" y="620"/>
                    <a:pt x="595" y="620"/>
                  </a:cubicBezTo>
                  <a:cubicBezTo>
                    <a:pt x="596" y="620"/>
                    <a:pt x="592" y="612"/>
                    <a:pt x="588" y="602"/>
                  </a:cubicBezTo>
                  <a:close/>
                  <a:moveTo>
                    <a:pt x="663" y="871"/>
                  </a:moveTo>
                  <a:cubicBezTo>
                    <a:pt x="662" y="871"/>
                    <a:pt x="665" y="880"/>
                    <a:pt x="669" y="895"/>
                  </a:cubicBezTo>
                  <a:cubicBezTo>
                    <a:pt x="665" y="878"/>
                    <a:pt x="663" y="871"/>
                    <a:pt x="663" y="871"/>
                  </a:cubicBezTo>
                  <a:close/>
                  <a:moveTo>
                    <a:pt x="769" y="1"/>
                  </a:moveTo>
                  <a:cubicBezTo>
                    <a:pt x="720" y="1"/>
                    <a:pt x="670" y="13"/>
                    <a:pt x="625" y="38"/>
                  </a:cubicBezTo>
                  <a:cubicBezTo>
                    <a:pt x="482" y="128"/>
                    <a:pt x="429" y="315"/>
                    <a:pt x="509" y="458"/>
                  </a:cubicBezTo>
                  <a:cubicBezTo>
                    <a:pt x="536" y="493"/>
                    <a:pt x="553" y="538"/>
                    <a:pt x="571" y="574"/>
                  </a:cubicBezTo>
                  <a:cubicBezTo>
                    <a:pt x="575" y="577"/>
                    <a:pt x="582" y="591"/>
                    <a:pt x="588" y="602"/>
                  </a:cubicBezTo>
                  <a:lnTo>
                    <a:pt x="588" y="602"/>
                  </a:lnTo>
                  <a:cubicBezTo>
                    <a:pt x="587" y="600"/>
                    <a:pt x="587" y="599"/>
                    <a:pt x="588" y="599"/>
                  </a:cubicBezTo>
                  <a:lnTo>
                    <a:pt x="588" y="599"/>
                  </a:lnTo>
                  <a:cubicBezTo>
                    <a:pt x="590" y="599"/>
                    <a:pt x="607" y="645"/>
                    <a:pt x="607" y="645"/>
                  </a:cubicBezTo>
                  <a:cubicBezTo>
                    <a:pt x="634" y="725"/>
                    <a:pt x="652" y="814"/>
                    <a:pt x="669" y="895"/>
                  </a:cubicBezTo>
                  <a:cubicBezTo>
                    <a:pt x="669" y="913"/>
                    <a:pt x="669" y="939"/>
                    <a:pt x="669" y="957"/>
                  </a:cubicBezTo>
                  <a:cubicBezTo>
                    <a:pt x="669" y="1002"/>
                    <a:pt x="678" y="1046"/>
                    <a:pt x="669" y="1091"/>
                  </a:cubicBezTo>
                  <a:cubicBezTo>
                    <a:pt x="669" y="1136"/>
                    <a:pt x="669" y="1180"/>
                    <a:pt x="661" y="1225"/>
                  </a:cubicBezTo>
                  <a:cubicBezTo>
                    <a:pt x="661" y="1228"/>
                    <a:pt x="661" y="1231"/>
                    <a:pt x="661" y="1232"/>
                  </a:cubicBezTo>
                  <a:lnTo>
                    <a:pt x="661" y="1232"/>
                  </a:lnTo>
                  <a:cubicBezTo>
                    <a:pt x="661" y="1233"/>
                    <a:pt x="661" y="1233"/>
                    <a:pt x="661" y="1234"/>
                  </a:cubicBezTo>
                  <a:cubicBezTo>
                    <a:pt x="661" y="1252"/>
                    <a:pt x="652" y="1278"/>
                    <a:pt x="652" y="1296"/>
                  </a:cubicBezTo>
                  <a:cubicBezTo>
                    <a:pt x="634" y="1376"/>
                    <a:pt x="607" y="1457"/>
                    <a:pt x="580" y="1537"/>
                  </a:cubicBezTo>
                  <a:cubicBezTo>
                    <a:pt x="573" y="1559"/>
                    <a:pt x="570" y="1566"/>
                    <a:pt x="570" y="1566"/>
                  </a:cubicBezTo>
                  <a:cubicBezTo>
                    <a:pt x="569" y="1566"/>
                    <a:pt x="578" y="1535"/>
                    <a:pt x="576" y="1535"/>
                  </a:cubicBezTo>
                  <a:lnTo>
                    <a:pt x="576" y="1535"/>
                  </a:lnTo>
                  <a:cubicBezTo>
                    <a:pt x="576" y="1535"/>
                    <a:pt x="574" y="1538"/>
                    <a:pt x="571" y="1546"/>
                  </a:cubicBezTo>
                  <a:cubicBezTo>
                    <a:pt x="562" y="1564"/>
                    <a:pt x="553" y="1591"/>
                    <a:pt x="545" y="1608"/>
                  </a:cubicBezTo>
                  <a:cubicBezTo>
                    <a:pt x="527" y="1644"/>
                    <a:pt x="500" y="1689"/>
                    <a:pt x="482" y="1724"/>
                  </a:cubicBezTo>
                  <a:cubicBezTo>
                    <a:pt x="455" y="1760"/>
                    <a:pt x="437" y="1796"/>
                    <a:pt x="411" y="1831"/>
                  </a:cubicBezTo>
                  <a:cubicBezTo>
                    <a:pt x="418" y="1820"/>
                    <a:pt x="421" y="1816"/>
                    <a:pt x="420" y="1816"/>
                  </a:cubicBezTo>
                  <a:lnTo>
                    <a:pt x="420" y="1816"/>
                  </a:lnTo>
                  <a:cubicBezTo>
                    <a:pt x="416" y="1816"/>
                    <a:pt x="364" y="1878"/>
                    <a:pt x="357" y="1885"/>
                  </a:cubicBezTo>
                  <a:cubicBezTo>
                    <a:pt x="330" y="1912"/>
                    <a:pt x="295" y="1938"/>
                    <a:pt x="268" y="1965"/>
                  </a:cubicBezTo>
                  <a:cubicBezTo>
                    <a:pt x="256" y="1977"/>
                    <a:pt x="245" y="1989"/>
                    <a:pt x="233" y="1998"/>
                  </a:cubicBezTo>
                  <a:lnTo>
                    <a:pt x="233" y="1998"/>
                  </a:lnTo>
                  <a:cubicBezTo>
                    <a:pt x="234" y="1997"/>
                    <a:pt x="234" y="1996"/>
                    <a:pt x="233" y="1996"/>
                  </a:cubicBezTo>
                  <a:lnTo>
                    <a:pt x="233" y="1996"/>
                  </a:lnTo>
                  <a:cubicBezTo>
                    <a:pt x="232" y="1996"/>
                    <a:pt x="227" y="2000"/>
                    <a:pt x="214" y="2010"/>
                  </a:cubicBezTo>
                  <a:cubicBezTo>
                    <a:pt x="221" y="2007"/>
                    <a:pt x="227" y="2003"/>
                    <a:pt x="233" y="1998"/>
                  </a:cubicBezTo>
                  <a:lnTo>
                    <a:pt x="233" y="1998"/>
                  </a:lnTo>
                  <a:cubicBezTo>
                    <a:pt x="228" y="2004"/>
                    <a:pt x="207" y="2022"/>
                    <a:pt x="197" y="2028"/>
                  </a:cubicBezTo>
                  <a:cubicBezTo>
                    <a:pt x="63" y="2117"/>
                    <a:pt x="0" y="2295"/>
                    <a:pt x="90" y="2438"/>
                  </a:cubicBezTo>
                  <a:cubicBezTo>
                    <a:pt x="139" y="2531"/>
                    <a:pt x="253" y="2594"/>
                    <a:pt x="363" y="2594"/>
                  </a:cubicBezTo>
                  <a:cubicBezTo>
                    <a:pt x="411" y="2594"/>
                    <a:pt x="459" y="2581"/>
                    <a:pt x="500" y="2554"/>
                  </a:cubicBezTo>
                  <a:cubicBezTo>
                    <a:pt x="1258" y="2028"/>
                    <a:pt x="1517" y="948"/>
                    <a:pt x="1035" y="154"/>
                  </a:cubicBezTo>
                  <a:cubicBezTo>
                    <a:pt x="980" y="57"/>
                    <a:pt x="875" y="1"/>
                    <a:pt x="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9"/>
            <p:cNvSpPr/>
            <p:nvPr/>
          </p:nvSpPr>
          <p:spPr>
            <a:xfrm>
              <a:off x="2424450" y="1643175"/>
              <a:ext cx="27000" cy="52575"/>
            </a:xfrm>
            <a:custGeom>
              <a:avLst/>
              <a:gdLst/>
              <a:ahLst/>
              <a:cxnLst/>
              <a:rect l="l" t="t" r="r" b="b"/>
              <a:pathLst>
                <a:path w="1080" h="2103" extrusionOk="0">
                  <a:moveTo>
                    <a:pt x="959" y="1538"/>
                  </a:moveTo>
                  <a:lnTo>
                    <a:pt x="959" y="1538"/>
                  </a:lnTo>
                  <a:cubicBezTo>
                    <a:pt x="964" y="1549"/>
                    <a:pt x="966" y="1553"/>
                    <a:pt x="966" y="1553"/>
                  </a:cubicBezTo>
                  <a:cubicBezTo>
                    <a:pt x="966" y="1553"/>
                    <a:pt x="963" y="1546"/>
                    <a:pt x="959" y="1538"/>
                  </a:cubicBezTo>
                  <a:close/>
                  <a:moveTo>
                    <a:pt x="523" y="0"/>
                  </a:moveTo>
                  <a:cubicBezTo>
                    <a:pt x="389" y="0"/>
                    <a:pt x="292" y="91"/>
                    <a:pt x="232" y="225"/>
                  </a:cubicBezTo>
                  <a:cubicBezTo>
                    <a:pt x="0" y="796"/>
                    <a:pt x="250" y="1421"/>
                    <a:pt x="482" y="1956"/>
                  </a:cubicBezTo>
                  <a:cubicBezTo>
                    <a:pt x="523" y="2051"/>
                    <a:pt x="636" y="2103"/>
                    <a:pt x="747" y="2103"/>
                  </a:cubicBezTo>
                  <a:cubicBezTo>
                    <a:pt x="802" y="2103"/>
                    <a:pt x="856" y="2090"/>
                    <a:pt x="901" y="2063"/>
                  </a:cubicBezTo>
                  <a:cubicBezTo>
                    <a:pt x="1053" y="1965"/>
                    <a:pt x="1079" y="1804"/>
                    <a:pt x="1008" y="1653"/>
                  </a:cubicBezTo>
                  <a:cubicBezTo>
                    <a:pt x="990" y="1617"/>
                    <a:pt x="981" y="1581"/>
                    <a:pt x="963" y="1554"/>
                  </a:cubicBezTo>
                  <a:cubicBezTo>
                    <a:pt x="954" y="1531"/>
                    <a:pt x="952" y="1524"/>
                    <a:pt x="952" y="1524"/>
                  </a:cubicBezTo>
                  <a:lnTo>
                    <a:pt x="952" y="1524"/>
                  </a:lnTo>
                  <a:cubicBezTo>
                    <a:pt x="953" y="1524"/>
                    <a:pt x="956" y="1531"/>
                    <a:pt x="959" y="1538"/>
                  </a:cubicBezTo>
                  <a:lnTo>
                    <a:pt x="959" y="1538"/>
                  </a:lnTo>
                  <a:cubicBezTo>
                    <a:pt x="958" y="1535"/>
                    <a:pt x="956" y="1532"/>
                    <a:pt x="955" y="1528"/>
                  </a:cubicBezTo>
                  <a:cubicBezTo>
                    <a:pt x="928" y="1465"/>
                    <a:pt x="910" y="1403"/>
                    <a:pt x="883" y="1349"/>
                  </a:cubicBezTo>
                  <a:cubicBezTo>
                    <a:pt x="839" y="1233"/>
                    <a:pt x="803" y="1108"/>
                    <a:pt x="776" y="983"/>
                  </a:cubicBezTo>
                  <a:cubicBezTo>
                    <a:pt x="776" y="957"/>
                    <a:pt x="767" y="930"/>
                    <a:pt x="758" y="903"/>
                  </a:cubicBezTo>
                  <a:cubicBezTo>
                    <a:pt x="758" y="894"/>
                    <a:pt x="758" y="876"/>
                    <a:pt x="758" y="859"/>
                  </a:cubicBezTo>
                  <a:cubicBezTo>
                    <a:pt x="749" y="796"/>
                    <a:pt x="749" y="743"/>
                    <a:pt x="749" y="680"/>
                  </a:cubicBezTo>
                  <a:cubicBezTo>
                    <a:pt x="749" y="662"/>
                    <a:pt x="749" y="618"/>
                    <a:pt x="758" y="600"/>
                  </a:cubicBezTo>
                  <a:lnTo>
                    <a:pt x="758" y="600"/>
                  </a:lnTo>
                  <a:cubicBezTo>
                    <a:pt x="753" y="620"/>
                    <a:pt x="751" y="631"/>
                    <a:pt x="752" y="631"/>
                  </a:cubicBezTo>
                  <a:cubicBezTo>
                    <a:pt x="752" y="631"/>
                    <a:pt x="754" y="624"/>
                    <a:pt x="758" y="609"/>
                  </a:cubicBezTo>
                  <a:cubicBezTo>
                    <a:pt x="758" y="591"/>
                    <a:pt x="758" y="573"/>
                    <a:pt x="767" y="555"/>
                  </a:cubicBezTo>
                  <a:cubicBezTo>
                    <a:pt x="776" y="493"/>
                    <a:pt x="794" y="439"/>
                    <a:pt x="821" y="386"/>
                  </a:cubicBezTo>
                  <a:cubicBezTo>
                    <a:pt x="883" y="234"/>
                    <a:pt x="758" y="38"/>
                    <a:pt x="607" y="11"/>
                  </a:cubicBezTo>
                  <a:cubicBezTo>
                    <a:pt x="577" y="4"/>
                    <a:pt x="550"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9"/>
            <p:cNvSpPr/>
            <p:nvPr/>
          </p:nvSpPr>
          <p:spPr>
            <a:xfrm>
              <a:off x="2394325" y="1703875"/>
              <a:ext cx="31475" cy="51075"/>
            </a:xfrm>
            <a:custGeom>
              <a:avLst/>
              <a:gdLst/>
              <a:ahLst/>
              <a:cxnLst/>
              <a:rect l="l" t="t" r="r" b="b"/>
              <a:pathLst>
                <a:path w="1259" h="2043" extrusionOk="0">
                  <a:moveTo>
                    <a:pt x="329" y="1"/>
                  </a:moveTo>
                  <a:cubicBezTo>
                    <a:pt x="195" y="1"/>
                    <a:pt x="66" y="74"/>
                    <a:pt x="36" y="215"/>
                  </a:cubicBezTo>
                  <a:cubicBezTo>
                    <a:pt x="1" y="366"/>
                    <a:pt x="81" y="563"/>
                    <a:pt x="250" y="589"/>
                  </a:cubicBezTo>
                  <a:cubicBezTo>
                    <a:pt x="277" y="598"/>
                    <a:pt x="304" y="607"/>
                    <a:pt x="331" y="616"/>
                  </a:cubicBezTo>
                  <a:cubicBezTo>
                    <a:pt x="340" y="618"/>
                    <a:pt x="344" y="620"/>
                    <a:pt x="344" y="620"/>
                  </a:cubicBezTo>
                  <a:lnTo>
                    <a:pt x="344" y="620"/>
                  </a:lnTo>
                  <a:cubicBezTo>
                    <a:pt x="349" y="621"/>
                    <a:pt x="353" y="623"/>
                    <a:pt x="358" y="625"/>
                  </a:cubicBezTo>
                  <a:cubicBezTo>
                    <a:pt x="366" y="634"/>
                    <a:pt x="375" y="643"/>
                    <a:pt x="384" y="643"/>
                  </a:cubicBezTo>
                  <a:cubicBezTo>
                    <a:pt x="387" y="645"/>
                    <a:pt x="391" y="649"/>
                    <a:pt x="396" y="652"/>
                  </a:cubicBezTo>
                  <a:lnTo>
                    <a:pt x="396" y="652"/>
                  </a:lnTo>
                  <a:cubicBezTo>
                    <a:pt x="399" y="655"/>
                    <a:pt x="402" y="659"/>
                    <a:pt x="402" y="661"/>
                  </a:cubicBezTo>
                  <a:cubicBezTo>
                    <a:pt x="411" y="670"/>
                    <a:pt x="429" y="679"/>
                    <a:pt x="438" y="688"/>
                  </a:cubicBezTo>
                  <a:cubicBezTo>
                    <a:pt x="447" y="696"/>
                    <a:pt x="456" y="705"/>
                    <a:pt x="465" y="714"/>
                  </a:cubicBezTo>
                  <a:cubicBezTo>
                    <a:pt x="479" y="732"/>
                    <a:pt x="482" y="739"/>
                    <a:pt x="479" y="739"/>
                  </a:cubicBezTo>
                  <a:cubicBezTo>
                    <a:pt x="476" y="739"/>
                    <a:pt x="461" y="725"/>
                    <a:pt x="456" y="714"/>
                  </a:cubicBezTo>
                  <a:lnTo>
                    <a:pt x="456" y="714"/>
                  </a:lnTo>
                  <a:cubicBezTo>
                    <a:pt x="465" y="732"/>
                    <a:pt x="491" y="768"/>
                    <a:pt x="500" y="786"/>
                  </a:cubicBezTo>
                  <a:cubicBezTo>
                    <a:pt x="512" y="797"/>
                    <a:pt x="520" y="816"/>
                    <a:pt x="529" y="833"/>
                  </a:cubicBezTo>
                  <a:lnTo>
                    <a:pt x="529" y="833"/>
                  </a:lnTo>
                  <a:cubicBezTo>
                    <a:pt x="526" y="827"/>
                    <a:pt x="526" y="822"/>
                    <a:pt x="527" y="822"/>
                  </a:cubicBezTo>
                  <a:lnTo>
                    <a:pt x="527" y="822"/>
                  </a:lnTo>
                  <a:cubicBezTo>
                    <a:pt x="528" y="822"/>
                    <a:pt x="531" y="826"/>
                    <a:pt x="536" y="839"/>
                  </a:cubicBezTo>
                  <a:cubicBezTo>
                    <a:pt x="536" y="842"/>
                    <a:pt x="536" y="844"/>
                    <a:pt x="536" y="847"/>
                  </a:cubicBezTo>
                  <a:lnTo>
                    <a:pt x="536" y="847"/>
                  </a:lnTo>
                  <a:cubicBezTo>
                    <a:pt x="534" y="842"/>
                    <a:pt x="531" y="838"/>
                    <a:pt x="529" y="833"/>
                  </a:cubicBezTo>
                  <a:lnTo>
                    <a:pt x="529" y="833"/>
                  </a:lnTo>
                  <a:cubicBezTo>
                    <a:pt x="530" y="838"/>
                    <a:pt x="533" y="845"/>
                    <a:pt x="537" y="850"/>
                  </a:cubicBezTo>
                  <a:lnTo>
                    <a:pt x="537" y="850"/>
                  </a:lnTo>
                  <a:cubicBezTo>
                    <a:pt x="537" y="849"/>
                    <a:pt x="537" y="848"/>
                    <a:pt x="536" y="847"/>
                  </a:cubicBezTo>
                  <a:lnTo>
                    <a:pt x="536" y="847"/>
                  </a:lnTo>
                  <a:cubicBezTo>
                    <a:pt x="539" y="850"/>
                    <a:pt x="542" y="854"/>
                    <a:pt x="545" y="857"/>
                  </a:cubicBezTo>
                  <a:cubicBezTo>
                    <a:pt x="542" y="856"/>
                    <a:pt x="539" y="853"/>
                    <a:pt x="537" y="850"/>
                  </a:cubicBezTo>
                  <a:lnTo>
                    <a:pt x="537" y="850"/>
                  </a:lnTo>
                  <a:cubicBezTo>
                    <a:pt x="539" y="864"/>
                    <a:pt x="547" y="878"/>
                    <a:pt x="554" y="893"/>
                  </a:cubicBezTo>
                  <a:cubicBezTo>
                    <a:pt x="563" y="911"/>
                    <a:pt x="563" y="937"/>
                    <a:pt x="572" y="964"/>
                  </a:cubicBezTo>
                  <a:cubicBezTo>
                    <a:pt x="572" y="971"/>
                    <a:pt x="577" y="1002"/>
                    <a:pt x="579" y="1003"/>
                  </a:cubicBezTo>
                  <a:lnTo>
                    <a:pt x="579" y="1003"/>
                  </a:lnTo>
                  <a:cubicBezTo>
                    <a:pt x="580" y="1009"/>
                    <a:pt x="581" y="1015"/>
                    <a:pt x="581" y="1018"/>
                  </a:cubicBezTo>
                  <a:cubicBezTo>
                    <a:pt x="589" y="1098"/>
                    <a:pt x="589" y="1178"/>
                    <a:pt x="581" y="1250"/>
                  </a:cubicBezTo>
                  <a:cubicBezTo>
                    <a:pt x="581" y="1267"/>
                    <a:pt x="581" y="1285"/>
                    <a:pt x="572" y="1303"/>
                  </a:cubicBezTo>
                  <a:cubicBezTo>
                    <a:pt x="572" y="1306"/>
                    <a:pt x="572" y="1309"/>
                    <a:pt x="572" y="1312"/>
                  </a:cubicBezTo>
                  <a:cubicBezTo>
                    <a:pt x="572" y="1348"/>
                    <a:pt x="563" y="1383"/>
                    <a:pt x="563" y="1419"/>
                  </a:cubicBezTo>
                  <a:cubicBezTo>
                    <a:pt x="545" y="1499"/>
                    <a:pt x="527" y="1580"/>
                    <a:pt x="509" y="1660"/>
                  </a:cubicBezTo>
                  <a:cubicBezTo>
                    <a:pt x="473" y="1821"/>
                    <a:pt x="554" y="1999"/>
                    <a:pt x="723" y="2035"/>
                  </a:cubicBezTo>
                  <a:cubicBezTo>
                    <a:pt x="747" y="2040"/>
                    <a:pt x="772" y="2043"/>
                    <a:pt x="796" y="2043"/>
                  </a:cubicBezTo>
                  <a:cubicBezTo>
                    <a:pt x="930" y="2043"/>
                    <a:pt x="1068" y="1963"/>
                    <a:pt x="1098" y="1821"/>
                  </a:cubicBezTo>
                  <a:cubicBezTo>
                    <a:pt x="1178" y="1455"/>
                    <a:pt x="1259" y="1053"/>
                    <a:pt x="1125" y="688"/>
                  </a:cubicBezTo>
                  <a:cubicBezTo>
                    <a:pt x="1009" y="366"/>
                    <a:pt x="759" y="72"/>
                    <a:pt x="411" y="10"/>
                  </a:cubicBezTo>
                  <a:cubicBezTo>
                    <a:pt x="384" y="4"/>
                    <a:pt x="357"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9"/>
            <p:cNvSpPr/>
            <p:nvPr/>
          </p:nvSpPr>
          <p:spPr>
            <a:xfrm>
              <a:off x="2356850" y="1766100"/>
              <a:ext cx="37275" cy="39825"/>
            </a:xfrm>
            <a:custGeom>
              <a:avLst/>
              <a:gdLst/>
              <a:ahLst/>
              <a:cxnLst/>
              <a:rect l="l" t="t" r="r" b="b"/>
              <a:pathLst>
                <a:path w="1491" h="1593" extrusionOk="0">
                  <a:moveTo>
                    <a:pt x="1187" y="976"/>
                  </a:moveTo>
                  <a:cubicBezTo>
                    <a:pt x="1200" y="982"/>
                    <a:pt x="1213" y="988"/>
                    <a:pt x="1226" y="994"/>
                  </a:cubicBezTo>
                  <a:lnTo>
                    <a:pt x="1226" y="994"/>
                  </a:lnTo>
                  <a:cubicBezTo>
                    <a:pt x="1213" y="988"/>
                    <a:pt x="1200" y="981"/>
                    <a:pt x="1187" y="976"/>
                  </a:cubicBezTo>
                  <a:close/>
                  <a:moveTo>
                    <a:pt x="1226" y="994"/>
                  </a:moveTo>
                  <a:cubicBezTo>
                    <a:pt x="1237" y="1000"/>
                    <a:pt x="1248" y="1005"/>
                    <a:pt x="1259" y="1009"/>
                  </a:cubicBezTo>
                  <a:cubicBezTo>
                    <a:pt x="1248" y="1004"/>
                    <a:pt x="1237" y="999"/>
                    <a:pt x="1226" y="994"/>
                  </a:cubicBezTo>
                  <a:close/>
                  <a:moveTo>
                    <a:pt x="316" y="1"/>
                  </a:moveTo>
                  <a:cubicBezTo>
                    <a:pt x="290" y="1"/>
                    <a:pt x="264" y="4"/>
                    <a:pt x="242" y="10"/>
                  </a:cubicBezTo>
                  <a:cubicBezTo>
                    <a:pt x="72" y="63"/>
                    <a:pt x="1" y="215"/>
                    <a:pt x="28" y="384"/>
                  </a:cubicBezTo>
                  <a:cubicBezTo>
                    <a:pt x="81" y="661"/>
                    <a:pt x="215" y="911"/>
                    <a:pt x="393" y="1125"/>
                  </a:cubicBezTo>
                  <a:cubicBezTo>
                    <a:pt x="581" y="1330"/>
                    <a:pt x="813" y="1490"/>
                    <a:pt x="1071" y="1580"/>
                  </a:cubicBezTo>
                  <a:cubicBezTo>
                    <a:pt x="1095" y="1589"/>
                    <a:pt x="1123" y="1593"/>
                    <a:pt x="1152" y="1593"/>
                  </a:cubicBezTo>
                  <a:cubicBezTo>
                    <a:pt x="1209" y="1593"/>
                    <a:pt x="1271" y="1577"/>
                    <a:pt x="1312" y="1553"/>
                  </a:cubicBezTo>
                  <a:cubicBezTo>
                    <a:pt x="1375" y="1517"/>
                    <a:pt x="1428" y="1446"/>
                    <a:pt x="1446" y="1374"/>
                  </a:cubicBezTo>
                  <a:cubicBezTo>
                    <a:pt x="1491" y="1196"/>
                    <a:pt x="1393" y="1053"/>
                    <a:pt x="1232" y="1000"/>
                  </a:cubicBezTo>
                  <a:cubicBezTo>
                    <a:pt x="1214" y="991"/>
                    <a:pt x="1196" y="982"/>
                    <a:pt x="1179" y="973"/>
                  </a:cubicBezTo>
                  <a:lnTo>
                    <a:pt x="1179" y="973"/>
                  </a:lnTo>
                  <a:cubicBezTo>
                    <a:pt x="1181" y="974"/>
                    <a:pt x="1184" y="975"/>
                    <a:pt x="1187" y="976"/>
                  </a:cubicBezTo>
                  <a:lnTo>
                    <a:pt x="1187" y="976"/>
                  </a:lnTo>
                  <a:cubicBezTo>
                    <a:pt x="1131" y="948"/>
                    <a:pt x="1079" y="917"/>
                    <a:pt x="1029" y="881"/>
                  </a:cubicBezTo>
                  <a:lnTo>
                    <a:pt x="1029" y="881"/>
                  </a:lnTo>
                  <a:cubicBezTo>
                    <a:pt x="1031" y="882"/>
                    <a:pt x="1033" y="883"/>
                    <a:pt x="1036" y="884"/>
                  </a:cubicBezTo>
                  <a:cubicBezTo>
                    <a:pt x="947" y="821"/>
                    <a:pt x="857" y="732"/>
                    <a:pt x="795" y="643"/>
                  </a:cubicBezTo>
                  <a:lnTo>
                    <a:pt x="795" y="643"/>
                  </a:lnTo>
                  <a:cubicBezTo>
                    <a:pt x="795" y="645"/>
                    <a:pt x="796" y="646"/>
                    <a:pt x="797" y="648"/>
                  </a:cubicBezTo>
                  <a:lnTo>
                    <a:pt x="797" y="648"/>
                  </a:lnTo>
                  <a:cubicBezTo>
                    <a:pt x="759" y="594"/>
                    <a:pt x="727" y="537"/>
                    <a:pt x="695" y="478"/>
                  </a:cubicBezTo>
                  <a:lnTo>
                    <a:pt x="695" y="478"/>
                  </a:lnTo>
                  <a:cubicBezTo>
                    <a:pt x="696" y="479"/>
                    <a:pt x="696" y="481"/>
                    <a:pt x="697" y="482"/>
                  </a:cubicBezTo>
                  <a:cubicBezTo>
                    <a:pt x="695" y="479"/>
                    <a:pt x="694" y="476"/>
                    <a:pt x="692" y="472"/>
                  </a:cubicBezTo>
                  <a:lnTo>
                    <a:pt x="692" y="472"/>
                  </a:lnTo>
                  <a:cubicBezTo>
                    <a:pt x="693" y="474"/>
                    <a:pt x="694" y="476"/>
                    <a:pt x="695" y="478"/>
                  </a:cubicBezTo>
                  <a:lnTo>
                    <a:pt x="695" y="478"/>
                  </a:lnTo>
                  <a:cubicBezTo>
                    <a:pt x="691" y="464"/>
                    <a:pt x="686" y="453"/>
                    <a:pt x="680" y="442"/>
                  </a:cubicBezTo>
                  <a:lnTo>
                    <a:pt x="680" y="442"/>
                  </a:lnTo>
                  <a:cubicBezTo>
                    <a:pt x="684" y="452"/>
                    <a:pt x="688" y="462"/>
                    <a:pt x="692" y="472"/>
                  </a:cubicBezTo>
                  <a:lnTo>
                    <a:pt x="692" y="472"/>
                  </a:lnTo>
                  <a:cubicBezTo>
                    <a:pt x="682" y="452"/>
                    <a:pt x="671" y="432"/>
                    <a:pt x="661" y="411"/>
                  </a:cubicBezTo>
                  <a:lnTo>
                    <a:pt x="661" y="411"/>
                  </a:lnTo>
                  <a:cubicBezTo>
                    <a:pt x="669" y="422"/>
                    <a:pt x="675" y="432"/>
                    <a:pt x="680" y="442"/>
                  </a:cubicBezTo>
                  <a:lnTo>
                    <a:pt x="680" y="442"/>
                  </a:lnTo>
                  <a:cubicBezTo>
                    <a:pt x="653" y="373"/>
                    <a:pt x="631" y="298"/>
                    <a:pt x="616" y="224"/>
                  </a:cubicBezTo>
                  <a:cubicBezTo>
                    <a:pt x="608" y="152"/>
                    <a:pt x="536" y="81"/>
                    <a:pt x="474" y="45"/>
                  </a:cubicBezTo>
                  <a:cubicBezTo>
                    <a:pt x="431" y="15"/>
                    <a:pt x="372"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9"/>
            <p:cNvSpPr/>
            <p:nvPr/>
          </p:nvSpPr>
          <p:spPr>
            <a:xfrm>
              <a:off x="2426675" y="1788550"/>
              <a:ext cx="49300" cy="19775"/>
            </a:xfrm>
            <a:custGeom>
              <a:avLst/>
              <a:gdLst/>
              <a:ahLst/>
              <a:cxnLst/>
              <a:rect l="l" t="t" r="r" b="b"/>
              <a:pathLst>
                <a:path w="1972" h="791" extrusionOk="0">
                  <a:moveTo>
                    <a:pt x="1365" y="699"/>
                  </a:moveTo>
                  <a:cubicBezTo>
                    <a:pt x="1372" y="701"/>
                    <a:pt x="1377" y="703"/>
                    <a:pt x="1381" y="704"/>
                  </a:cubicBezTo>
                  <a:lnTo>
                    <a:pt x="1381" y="704"/>
                  </a:lnTo>
                  <a:cubicBezTo>
                    <a:pt x="1375" y="701"/>
                    <a:pt x="1369" y="699"/>
                    <a:pt x="1365" y="699"/>
                  </a:cubicBezTo>
                  <a:close/>
                  <a:moveTo>
                    <a:pt x="876" y="0"/>
                  </a:moveTo>
                  <a:cubicBezTo>
                    <a:pt x="656" y="0"/>
                    <a:pt x="437" y="39"/>
                    <a:pt x="232" y="120"/>
                  </a:cubicBezTo>
                  <a:cubicBezTo>
                    <a:pt x="161" y="146"/>
                    <a:pt x="98" y="191"/>
                    <a:pt x="54" y="262"/>
                  </a:cubicBezTo>
                  <a:cubicBezTo>
                    <a:pt x="18" y="325"/>
                    <a:pt x="0" y="423"/>
                    <a:pt x="18" y="494"/>
                  </a:cubicBezTo>
                  <a:cubicBezTo>
                    <a:pt x="62" y="612"/>
                    <a:pt x="186" y="724"/>
                    <a:pt x="313" y="724"/>
                  </a:cubicBezTo>
                  <a:cubicBezTo>
                    <a:pt x="340" y="724"/>
                    <a:pt x="366" y="719"/>
                    <a:pt x="393" y="708"/>
                  </a:cubicBezTo>
                  <a:cubicBezTo>
                    <a:pt x="500" y="664"/>
                    <a:pt x="607" y="637"/>
                    <a:pt x="714" y="619"/>
                  </a:cubicBezTo>
                  <a:lnTo>
                    <a:pt x="741" y="619"/>
                  </a:lnTo>
                  <a:cubicBezTo>
                    <a:pt x="767" y="619"/>
                    <a:pt x="785" y="610"/>
                    <a:pt x="803" y="610"/>
                  </a:cubicBezTo>
                  <a:lnTo>
                    <a:pt x="973" y="610"/>
                  </a:lnTo>
                  <a:cubicBezTo>
                    <a:pt x="999" y="610"/>
                    <a:pt x="1026" y="619"/>
                    <a:pt x="1044" y="619"/>
                  </a:cubicBezTo>
                  <a:lnTo>
                    <a:pt x="1080" y="619"/>
                  </a:lnTo>
                  <a:cubicBezTo>
                    <a:pt x="1124" y="628"/>
                    <a:pt x="1178" y="637"/>
                    <a:pt x="1222" y="655"/>
                  </a:cubicBezTo>
                  <a:cubicBezTo>
                    <a:pt x="1276" y="664"/>
                    <a:pt x="1321" y="682"/>
                    <a:pt x="1374" y="699"/>
                  </a:cubicBezTo>
                  <a:cubicBezTo>
                    <a:pt x="1377" y="701"/>
                    <a:pt x="1380" y="703"/>
                    <a:pt x="1382" y="705"/>
                  </a:cubicBezTo>
                  <a:lnTo>
                    <a:pt x="1382" y="705"/>
                  </a:lnTo>
                  <a:cubicBezTo>
                    <a:pt x="1382" y="704"/>
                    <a:pt x="1382" y="704"/>
                    <a:pt x="1381" y="704"/>
                  </a:cubicBezTo>
                  <a:lnTo>
                    <a:pt x="1381" y="704"/>
                  </a:lnTo>
                  <a:cubicBezTo>
                    <a:pt x="1382" y="705"/>
                    <a:pt x="1382" y="705"/>
                    <a:pt x="1383" y="705"/>
                  </a:cubicBezTo>
                  <a:lnTo>
                    <a:pt x="1383" y="705"/>
                  </a:lnTo>
                  <a:cubicBezTo>
                    <a:pt x="1385" y="706"/>
                    <a:pt x="1387" y="707"/>
                    <a:pt x="1388" y="708"/>
                  </a:cubicBezTo>
                  <a:lnTo>
                    <a:pt x="1388" y="708"/>
                  </a:lnTo>
                  <a:cubicBezTo>
                    <a:pt x="1393" y="711"/>
                    <a:pt x="1398" y="714"/>
                    <a:pt x="1401" y="717"/>
                  </a:cubicBezTo>
                  <a:cubicBezTo>
                    <a:pt x="1428" y="726"/>
                    <a:pt x="1454" y="744"/>
                    <a:pt x="1481" y="753"/>
                  </a:cubicBezTo>
                  <a:cubicBezTo>
                    <a:pt x="1531" y="778"/>
                    <a:pt x="1587" y="791"/>
                    <a:pt x="1642" y="791"/>
                  </a:cubicBezTo>
                  <a:cubicBezTo>
                    <a:pt x="1745" y="791"/>
                    <a:pt x="1845" y="745"/>
                    <a:pt x="1891" y="646"/>
                  </a:cubicBezTo>
                  <a:cubicBezTo>
                    <a:pt x="1972" y="503"/>
                    <a:pt x="1936" y="307"/>
                    <a:pt x="1784" y="227"/>
                  </a:cubicBezTo>
                  <a:cubicBezTo>
                    <a:pt x="1506" y="80"/>
                    <a:pt x="1190" y="0"/>
                    <a:pt x="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9"/>
            <p:cNvSpPr/>
            <p:nvPr/>
          </p:nvSpPr>
          <p:spPr>
            <a:xfrm>
              <a:off x="2379825" y="1840125"/>
              <a:ext cx="53550" cy="22825"/>
            </a:xfrm>
            <a:custGeom>
              <a:avLst/>
              <a:gdLst/>
              <a:ahLst/>
              <a:cxnLst/>
              <a:rect l="l" t="t" r="r" b="b"/>
              <a:pathLst>
                <a:path w="2142" h="913" extrusionOk="0">
                  <a:moveTo>
                    <a:pt x="991" y="296"/>
                  </a:moveTo>
                  <a:lnTo>
                    <a:pt x="991" y="296"/>
                  </a:lnTo>
                  <a:cubicBezTo>
                    <a:pt x="987" y="297"/>
                    <a:pt x="983" y="298"/>
                    <a:pt x="979" y="299"/>
                  </a:cubicBezTo>
                  <a:lnTo>
                    <a:pt x="979" y="299"/>
                  </a:lnTo>
                  <a:cubicBezTo>
                    <a:pt x="982" y="298"/>
                    <a:pt x="986" y="297"/>
                    <a:pt x="991" y="296"/>
                  </a:cubicBezTo>
                  <a:close/>
                  <a:moveTo>
                    <a:pt x="1776" y="0"/>
                  </a:moveTo>
                  <a:cubicBezTo>
                    <a:pt x="1726" y="0"/>
                    <a:pt x="1676" y="14"/>
                    <a:pt x="1633" y="46"/>
                  </a:cubicBezTo>
                  <a:cubicBezTo>
                    <a:pt x="1580" y="82"/>
                    <a:pt x="1526" y="108"/>
                    <a:pt x="1464" y="144"/>
                  </a:cubicBezTo>
                  <a:cubicBezTo>
                    <a:pt x="1437" y="153"/>
                    <a:pt x="1410" y="171"/>
                    <a:pt x="1384" y="180"/>
                  </a:cubicBezTo>
                  <a:cubicBezTo>
                    <a:pt x="1378" y="183"/>
                    <a:pt x="1374" y="185"/>
                    <a:pt x="1371" y="187"/>
                  </a:cubicBezTo>
                  <a:lnTo>
                    <a:pt x="1371" y="187"/>
                  </a:lnTo>
                  <a:cubicBezTo>
                    <a:pt x="1370" y="188"/>
                    <a:pt x="1368" y="188"/>
                    <a:pt x="1366" y="189"/>
                  </a:cubicBezTo>
                  <a:cubicBezTo>
                    <a:pt x="1250" y="233"/>
                    <a:pt x="1134" y="269"/>
                    <a:pt x="1009" y="287"/>
                  </a:cubicBezTo>
                  <a:cubicBezTo>
                    <a:pt x="1000" y="291"/>
                    <a:pt x="978" y="297"/>
                    <a:pt x="965" y="301"/>
                  </a:cubicBezTo>
                  <a:lnTo>
                    <a:pt x="965" y="301"/>
                  </a:lnTo>
                  <a:cubicBezTo>
                    <a:pt x="938" y="305"/>
                    <a:pt x="913" y="305"/>
                    <a:pt x="893" y="305"/>
                  </a:cubicBezTo>
                  <a:lnTo>
                    <a:pt x="634" y="305"/>
                  </a:lnTo>
                  <a:cubicBezTo>
                    <a:pt x="616" y="296"/>
                    <a:pt x="509" y="296"/>
                    <a:pt x="590" y="296"/>
                  </a:cubicBezTo>
                  <a:cubicBezTo>
                    <a:pt x="536" y="296"/>
                    <a:pt x="465" y="278"/>
                    <a:pt x="411" y="260"/>
                  </a:cubicBezTo>
                  <a:cubicBezTo>
                    <a:pt x="387" y="255"/>
                    <a:pt x="363" y="252"/>
                    <a:pt x="339" y="252"/>
                  </a:cubicBezTo>
                  <a:cubicBezTo>
                    <a:pt x="201" y="252"/>
                    <a:pt x="67" y="337"/>
                    <a:pt x="36" y="474"/>
                  </a:cubicBezTo>
                  <a:cubicBezTo>
                    <a:pt x="1" y="635"/>
                    <a:pt x="81" y="804"/>
                    <a:pt x="242" y="849"/>
                  </a:cubicBezTo>
                  <a:cubicBezTo>
                    <a:pt x="413" y="892"/>
                    <a:pt x="589" y="913"/>
                    <a:pt x="766" y="913"/>
                  </a:cubicBezTo>
                  <a:cubicBezTo>
                    <a:pt x="1179" y="913"/>
                    <a:pt x="1593" y="797"/>
                    <a:pt x="1937" y="572"/>
                  </a:cubicBezTo>
                  <a:cubicBezTo>
                    <a:pt x="2070" y="483"/>
                    <a:pt x="2142" y="296"/>
                    <a:pt x="2044" y="153"/>
                  </a:cubicBezTo>
                  <a:cubicBezTo>
                    <a:pt x="1989" y="62"/>
                    <a:pt x="1882" y="0"/>
                    <a:pt x="17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9"/>
            <p:cNvSpPr/>
            <p:nvPr/>
          </p:nvSpPr>
          <p:spPr>
            <a:xfrm>
              <a:off x="2476850" y="1833175"/>
              <a:ext cx="40175" cy="19750"/>
            </a:xfrm>
            <a:custGeom>
              <a:avLst/>
              <a:gdLst/>
              <a:ahLst/>
              <a:cxnLst/>
              <a:rect l="l" t="t" r="r" b="b"/>
              <a:pathLst>
                <a:path w="1607" h="790" extrusionOk="0">
                  <a:moveTo>
                    <a:pt x="1257" y="1"/>
                  </a:moveTo>
                  <a:cubicBezTo>
                    <a:pt x="1231" y="1"/>
                    <a:pt x="1204" y="4"/>
                    <a:pt x="1178" y="12"/>
                  </a:cubicBezTo>
                  <a:cubicBezTo>
                    <a:pt x="910" y="83"/>
                    <a:pt x="643" y="137"/>
                    <a:pt x="366" y="172"/>
                  </a:cubicBezTo>
                  <a:cubicBezTo>
                    <a:pt x="393" y="172"/>
                    <a:pt x="420" y="163"/>
                    <a:pt x="447" y="163"/>
                  </a:cubicBezTo>
                  <a:cubicBezTo>
                    <a:pt x="402" y="172"/>
                    <a:pt x="357" y="172"/>
                    <a:pt x="304" y="181"/>
                  </a:cubicBezTo>
                  <a:cubicBezTo>
                    <a:pt x="223" y="190"/>
                    <a:pt x="152" y="208"/>
                    <a:pt x="90" y="270"/>
                  </a:cubicBezTo>
                  <a:cubicBezTo>
                    <a:pt x="36" y="324"/>
                    <a:pt x="0" y="413"/>
                    <a:pt x="0" y="485"/>
                  </a:cubicBezTo>
                  <a:cubicBezTo>
                    <a:pt x="0" y="565"/>
                    <a:pt x="27" y="645"/>
                    <a:pt x="90" y="699"/>
                  </a:cubicBezTo>
                  <a:cubicBezTo>
                    <a:pt x="139" y="748"/>
                    <a:pt x="210" y="789"/>
                    <a:pt x="283" y="789"/>
                  </a:cubicBezTo>
                  <a:cubicBezTo>
                    <a:pt x="290" y="789"/>
                    <a:pt x="297" y="789"/>
                    <a:pt x="304" y="788"/>
                  </a:cubicBezTo>
                  <a:cubicBezTo>
                    <a:pt x="652" y="752"/>
                    <a:pt x="1000" y="690"/>
                    <a:pt x="1339" y="592"/>
                  </a:cubicBezTo>
                  <a:cubicBezTo>
                    <a:pt x="1490" y="556"/>
                    <a:pt x="1606" y="378"/>
                    <a:pt x="1553" y="217"/>
                  </a:cubicBezTo>
                  <a:cubicBezTo>
                    <a:pt x="1508" y="90"/>
                    <a:pt x="1389" y="1"/>
                    <a:pt x="12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9"/>
            <p:cNvSpPr/>
            <p:nvPr/>
          </p:nvSpPr>
          <p:spPr>
            <a:xfrm>
              <a:off x="2452750" y="1595550"/>
              <a:ext cx="22775" cy="41450"/>
            </a:xfrm>
            <a:custGeom>
              <a:avLst/>
              <a:gdLst/>
              <a:ahLst/>
              <a:cxnLst/>
              <a:rect l="l" t="t" r="r" b="b"/>
              <a:pathLst>
                <a:path w="911" h="1658" extrusionOk="0">
                  <a:moveTo>
                    <a:pt x="305" y="1"/>
                  </a:moveTo>
                  <a:cubicBezTo>
                    <a:pt x="254" y="1"/>
                    <a:pt x="201" y="15"/>
                    <a:pt x="162" y="43"/>
                  </a:cubicBezTo>
                  <a:cubicBezTo>
                    <a:pt x="99" y="87"/>
                    <a:pt x="37" y="150"/>
                    <a:pt x="19" y="221"/>
                  </a:cubicBezTo>
                  <a:cubicBezTo>
                    <a:pt x="1" y="310"/>
                    <a:pt x="19" y="382"/>
                    <a:pt x="55" y="462"/>
                  </a:cubicBezTo>
                  <a:cubicBezTo>
                    <a:pt x="63" y="480"/>
                    <a:pt x="63" y="498"/>
                    <a:pt x="72" y="515"/>
                  </a:cubicBezTo>
                  <a:cubicBezTo>
                    <a:pt x="90" y="551"/>
                    <a:pt x="99" y="587"/>
                    <a:pt x="117" y="623"/>
                  </a:cubicBezTo>
                  <a:cubicBezTo>
                    <a:pt x="144" y="694"/>
                    <a:pt x="162" y="765"/>
                    <a:pt x="179" y="846"/>
                  </a:cubicBezTo>
                  <a:cubicBezTo>
                    <a:pt x="218" y="976"/>
                    <a:pt x="249" y="1106"/>
                    <a:pt x="269" y="1237"/>
                  </a:cubicBezTo>
                  <a:lnTo>
                    <a:pt x="269" y="1237"/>
                  </a:lnTo>
                  <a:cubicBezTo>
                    <a:pt x="271" y="1276"/>
                    <a:pt x="278" y="1315"/>
                    <a:pt x="278" y="1354"/>
                  </a:cubicBezTo>
                  <a:cubicBezTo>
                    <a:pt x="286" y="1434"/>
                    <a:pt x="313" y="1506"/>
                    <a:pt x="367" y="1568"/>
                  </a:cubicBezTo>
                  <a:cubicBezTo>
                    <a:pt x="420" y="1622"/>
                    <a:pt x="509" y="1657"/>
                    <a:pt x="590" y="1657"/>
                  </a:cubicBezTo>
                  <a:cubicBezTo>
                    <a:pt x="741" y="1648"/>
                    <a:pt x="911" y="1524"/>
                    <a:pt x="893" y="1354"/>
                  </a:cubicBezTo>
                  <a:cubicBezTo>
                    <a:pt x="848" y="935"/>
                    <a:pt x="741" y="542"/>
                    <a:pt x="581" y="150"/>
                  </a:cubicBezTo>
                  <a:cubicBezTo>
                    <a:pt x="554" y="87"/>
                    <a:pt x="465" y="34"/>
                    <a:pt x="394" y="16"/>
                  </a:cubicBezTo>
                  <a:cubicBezTo>
                    <a:pt x="367" y="6"/>
                    <a:pt x="336" y="1"/>
                    <a:pt x="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9"/>
            <p:cNvSpPr/>
            <p:nvPr/>
          </p:nvSpPr>
          <p:spPr>
            <a:xfrm>
              <a:off x="2374925" y="1588600"/>
              <a:ext cx="23000" cy="45925"/>
            </a:xfrm>
            <a:custGeom>
              <a:avLst/>
              <a:gdLst/>
              <a:ahLst/>
              <a:cxnLst/>
              <a:rect l="l" t="t" r="r" b="b"/>
              <a:pathLst>
                <a:path w="920" h="1837" extrusionOk="0">
                  <a:moveTo>
                    <a:pt x="691" y="602"/>
                  </a:moveTo>
                  <a:cubicBezTo>
                    <a:pt x="691" y="602"/>
                    <a:pt x="689" y="608"/>
                    <a:pt x="688" y="621"/>
                  </a:cubicBezTo>
                  <a:lnTo>
                    <a:pt x="688" y="621"/>
                  </a:lnTo>
                  <a:cubicBezTo>
                    <a:pt x="691" y="608"/>
                    <a:pt x="692" y="602"/>
                    <a:pt x="691" y="602"/>
                  </a:cubicBezTo>
                  <a:close/>
                  <a:moveTo>
                    <a:pt x="688" y="621"/>
                  </a:moveTo>
                  <a:cubicBezTo>
                    <a:pt x="688" y="622"/>
                    <a:pt x="688" y="623"/>
                    <a:pt x="687" y="624"/>
                  </a:cubicBezTo>
                  <a:cubicBezTo>
                    <a:pt x="687" y="631"/>
                    <a:pt x="687" y="637"/>
                    <a:pt x="687" y="642"/>
                  </a:cubicBezTo>
                  <a:cubicBezTo>
                    <a:pt x="687" y="634"/>
                    <a:pt x="688" y="627"/>
                    <a:pt x="688" y="621"/>
                  </a:cubicBezTo>
                  <a:close/>
                  <a:moveTo>
                    <a:pt x="768" y="1231"/>
                  </a:moveTo>
                  <a:cubicBezTo>
                    <a:pt x="768" y="1235"/>
                    <a:pt x="768" y="1240"/>
                    <a:pt x="769" y="1245"/>
                  </a:cubicBezTo>
                  <a:lnTo>
                    <a:pt x="769" y="1245"/>
                  </a:lnTo>
                  <a:cubicBezTo>
                    <a:pt x="768" y="1240"/>
                    <a:pt x="768" y="1236"/>
                    <a:pt x="768" y="1231"/>
                  </a:cubicBezTo>
                  <a:close/>
                  <a:moveTo>
                    <a:pt x="773" y="1254"/>
                  </a:moveTo>
                  <a:cubicBezTo>
                    <a:pt x="777" y="1264"/>
                    <a:pt x="779" y="1269"/>
                    <a:pt x="780" y="1269"/>
                  </a:cubicBezTo>
                  <a:cubicBezTo>
                    <a:pt x="781" y="1269"/>
                    <a:pt x="780" y="1264"/>
                    <a:pt x="777" y="1257"/>
                  </a:cubicBezTo>
                  <a:cubicBezTo>
                    <a:pt x="775" y="1256"/>
                    <a:pt x="774" y="1255"/>
                    <a:pt x="773" y="1254"/>
                  </a:cubicBezTo>
                  <a:close/>
                  <a:moveTo>
                    <a:pt x="462" y="1"/>
                  </a:moveTo>
                  <a:cubicBezTo>
                    <a:pt x="324" y="1"/>
                    <a:pt x="207" y="86"/>
                    <a:pt x="161" y="223"/>
                  </a:cubicBezTo>
                  <a:cubicBezTo>
                    <a:pt x="1" y="704"/>
                    <a:pt x="63" y="1248"/>
                    <a:pt x="313" y="1686"/>
                  </a:cubicBezTo>
                  <a:cubicBezTo>
                    <a:pt x="366" y="1781"/>
                    <a:pt x="471" y="1836"/>
                    <a:pt x="578" y="1836"/>
                  </a:cubicBezTo>
                  <a:cubicBezTo>
                    <a:pt x="631" y="1836"/>
                    <a:pt x="684" y="1822"/>
                    <a:pt x="732" y="1793"/>
                  </a:cubicBezTo>
                  <a:cubicBezTo>
                    <a:pt x="866" y="1703"/>
                    <a:pt x="919" y="1525"/>
                    <a:pt x="839" y="1382"/>
                  </a:cubicBezTo>
                  <a:cubicBezTo>
                    <a:pt x="821" y="1355"/>
                    <a:pt x="812" y="1329"/>
                    <a:pt x="795" y="1311"/>
                  </a:cubicBezTo>
                  <a:cubicBezTo>
                    <a:pt x="787" y="1296"/>
                    <a:pt x="774" y="1269"/>
                    <a:pt x="769" y="1245"/>
                  </a:cubicBezTo>
                  <a:lnTo>
                    <a:pt x="769" y="1245"/>
                  </a:lnTo>
                  <a:cubicBezTo>
                    <a:pt x="770" y="1248"/>
                    <a:pt x="771" y="1251"/>
                    <a:pt x="773" y="1254"/>
                  </a:cubicBezTo>
                  <a:lnTo>
                    <a:pt x="773" y="1254"/>
                  </a:lnTo>
                  <a:cubicBezTo>
                    <a:pt x="772" y="1248"/>
                    <a:pt x="770" y="1240"/>
                    <a:pt x="768" y="1231"/>
                  </a:cubicBezTo>
                  <a:lnTo>
                    <a:pt x="768" y="1231"/>
                  </a:lnTo>
                  <a:cubicBezTo>
                    <a:pt x="768" y="1231"/>
                    <a:pt x="768" y="1231"/>
                    <a:pt x="768" y="1231"/>
                  </a:cubicBezTo>
                  <a:cubicBezTo>
                    <a:pt x="750" y="1204"/>
                    <a:pt x="741" y="1177"/>
                    <a:pt x="741" y="1150"/>
                  </a:cubicBezTo>
                  <a:cubicBezTo>
                    <a:pt x="723" y="1106"/>
                    <a:pt x="714" y="1061"/>
                    <a:pt x="705" y="1016"/>
                  </a:cubicBezTo>
                  <a:cubicBezTo>
                    <a:pt x="701" y="1012"/>
                    <a:pt x="697" y="994"/>
                    <a:pt x="693" y="975"/>
                  </a:cubicBezTo>
                  <a:lnTo>
                    <a:pt x="693" y="975"/>
                  </a:lnTo>
                  <a:cubicBezTo>
                    <a:pt x="694" y="976"/>
                    <a:pt x="694" y="976"/>
                    <a:pt x="694" y="976"/>
                  </a:cubicBezTo>
                  <a:cubicBezTo>
                    <a:pt x="695" y="976"/>
                    <a:pt x="693" y="962"/>
                    <a:pt x="687" y="936"/>
                  </a:cubicBezTo>
                  <a:lnTo>
                    <a:pt x="687" y="936"/>
                  </a:lnTo>
                  <a:cubicBezTo>
                    <a:pt x="687" y="936"/>
                    <a:pt x="690" y="956"/>
                    <a:pt x="693" y="975"/>
                  </a:cubicBezTo>
                  <a:lnTo>
                    <a:pt x="693" y="975"/>
                  </a:lnTo>
                  <a:cubicBezTo>
                    <a:pt x="692" y="973"/>
                    <a:pt x="690" y="966"/>
                    <a:pt x="687" y="954"/>
                  </a:cubicBezTo>
                  <a:cubicBezTo>
                    <a:pt x="687" y="945"/>
                    <a:pt x="687" y="936"/>
                    <a:pt x="687" y="918"/>
                  </a:cubicBezTo>
                  <a:cubicBezTo>
                    <a:pt x="679" y="820"/>
                    <a:pt x="679" y="722"/>
                    <a:pt x="687" y="624"/>
                  </a:cubicBezTo>
                  <a:cubicBezTo>
                    <a:pt x="687" y="617"/>
                    <a:pt x="687" y="611"/>
                    <a:pt x="687" y="606"/>
                  </a:cubicBezTo>
                  <a:cubicBezTo>
                    <a:pt x="696" y="588"/>
                    <a:pt x="696" y="562"/>
                    <a:pt x="705" y="544"/>
                  </a:cubicBezTo>
                  <a:cubicBezTo>
                    <a:pt x="714" y="490"/>
                    <a:pt x="732" y="437"/>
                    <a:pt x="750" y="383"/>
                  </a:cubicBezTo>
                  <a:cubicBezTo>
                    <a:pt x="795" y="231"/>
                    <a:pt x="687" y="44"/>
                    <a:pt x="536" y="8"/>
                  </a:cubicBezTo>
                  <a:cubicBezTo>
                    <a:pt x="511" y="3"/>
                    <a:pt x="486" y="1"/>
                    <a:pt x="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9"/>
            <p:cNvSpPr/>
            <p:nvPr/>
          </p:nvSpPr>
          <p:spPr>
            <a:xfrm>
              <a:off x="2314475" y="1663700"/>
              <a:ext cx="46875" cy="27675"/>
            </a:xfrm>
            <a:custGeom>
              <a:avLst/>
              <a:gdLst/>
              <a:ahLst/>
              <a:cxnLst/>
              <a:rect l="l" t="t" r="r" b="b"/>
              <a:pathLst>
                <a:path w="1875" h="1107" extrusionOk="0">
                  <a:moveTo>
                    <a:pt x="1522" y="1"/>
                  </a:moveTo>
                  <a:cubicBezTo>
                    <a:pt x="1471" y="1"/>
                    <a:pt x="1421" y="15"/>
                    <a:pt x="1375" y="46"/>
                  </a:cubicBezTo>
                  <a:cubicBezTo>
                    <a:pt x="1286" y="100"/>
                    <a:pt x="1187" y="154"/>
                    <a:pt x="1098" y="198"/>
                  </a:cubicBezTo>
                  <a:cubicBezTo>
                    <a:pt x="1045" y="225"/>
                    <a:pt x="1000" y="252"/>
                    <a:pt x="947" y="278"/>
                  </a:cubicBezTo>
                  <a:cubicBezTo>
                    <a:pt x="929" y="287"/>
                    <a:pt x="911" y="296"/>
                    <a:pt x="884" y="305"/>
                  </a:cubicBezTo>
                  <a:cubicBezTo>
                    <a:pt x="878" y="305"/>
                    <a:pt x="830" y="328"/>
                    <a:pt x="833" y="328"/>
                  </a:cubicBezTo>
                  <a:cubicBezTo>
                    <a:pt x="834" y="328"/>
                    <a:pt x="843" y="324"/>
                    <a:pt x="866" y="314"/>
                  </a:cubicBezTo>
                  <a:lnTo>
                    <a:pt x="866" y="314"/>
                  </a:lnTo>
                  <a:cubicBezTo>
                    <a:pt x="768" y="359"/>
                    <a:pt x="670" y="394"/>
                    <a:pt x="563" y="421"/>
                  </a:cubicBezTo>
                  <a:cubicBezTo>
                    <a:pt x="465" y="457"/>
                    <a:pt x="367" y="484"/>
                    <a:pt x="260" y="510"/>
                  </a:cubicBezTo>
                  <a:cubicBezTo>
                    <a:pt x="108" y="546"/>
                    <a:pt x="1" y="733"/>
                    <a:pt x="54" y="885"/>
                  </a:cubicBezTo>
                  <a:cubicBezTo>
                    <a:pt x="92" y="1022"/>
                    <a:pt x="215" y="1107"/>
                    <a:pt x="350" y="1107"/>
                  </a:cubicBezTo>
                  <a:cubicBezTo>
                    <a:pt x="373" y="1107"/>
                    <a:pt x="397" y="1104"/>
                    <a:pt x="420" y="1099"/>
                  </a:cubicBezTo>
                  <a:cubicBezTo>
                    <a:pt x="866" y="992"/>
                    <a:pt x="1294" y="814"/>
                    <a:pt x="1678" y="564"/>
                  </a:cubicBezTo>
                  <a:cubicBezTo>
                    <a:pt x="1812" y="484"/>
                    <a:pt x="1874" y="296"/>
                    <a:pt x="1785" y="154"/>
                  </a:cubicBezTo>
                  <a:cubicBezTo>
                    <a:pt x="1731" y="63"/>
                    <a:pt x="1627" y="1"/>
                    <a:pt x="1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9"/>
            <p:cNvSpPr/>
            <p:nvPr/>
          </p:nvSpPr>
          <p:spPr>
            <a:xfrm>
              <a:off x="2293525" y="1734375"/>
              <a:ext cx="35250" cy="33200"/>
            </a:xfrm>
            <a:custGeom>
              <a:avLst/>
              <a:gdLst/>
              <a:ahLst/>
              <a:cxnLst/>
              <a:rect l="l" t="t" r="r" b="b"/>
              <a:pathLst>
                <a:path w="1410" h="1328" extrusionOk="0">
                  <a:moveTo>
                    <a:pt x="1223" y="583"/>
                  </a:moveTo>
                  <a:cubicBezTo>
                    <a:pt x="1210" y="588"/>
                    <a:pt x="1197" y="593"/>
                    <a:pt x="1184" y="598"/>
                  </a:cubicBezTo>
                  <a:lnTo>
                    <a:pt x="1184" y="598"/>
                  </a:lnTo>
                  <a:cubicBezTo>
                    <a:pt x="1199" y="593"/>
                    <a:pt x="1212" y="588"/>
                    <a:pt x="1223" y="583"/>
                  </a:cubicBezTo>
                  <a:close/>
                  <a:moveTo>
                    <a:pt x="1178" y="601"/>
                  </a:moveTo>
                  <a:cubicBezTo>
                    <a:pt x="1173" y="602"/>
                    <a:pt x="1169" y="603"/>
                    <a:pt x="1165" y="605"/>
                  </a:cubicBezTo>
                  <a:lnTo>
                    <a:pt x="1165" y="605"/>
                  </a:lnTo>
                  <a:cubicBezTo>
                    <a:pt x="1169" y="603"/>
                    <a:pt x="1173" y="601"/>
                    <a:pt x="1178" y="601"/>
                  </a:cubicBezTo>
                  <a:close/>
                  <a:moveTo>
                    <a:pt x="955" y="725"/>
                  </a:moveTo>
                  <a:cubicBezTo>
                    <a:pt x="948" y="731"/>
                    <a:pt x="941" y="736"/>
                    <a:pt x="934" y="742"/>
                  </a:cubicBezTo>
                  <a:lnTo>
                    <a:pt x="934" y="742"/>
                  </a:lnTo>
                  <a:cubicBezTo>
                    <a:pt x="941" y="737"/>
                    <a:pt x="949" y="732"/>
                    <a:pt x="955" y="725"/>
                  </a:cubicBezTo>
                  <a:close/>
                  <a:moveTo>
                    <a:pt x="1082" y="1"/>
                  </a:moveTo>
                  <a:cubicBezTo>
                    <a:pt x="1059" y="1"/>
                    <a:pt x="1038" y="4"/>
                    <a:pt x="1017" y="12"/>
                  </a:cubicBezTo>
                  <a:cubicBezTo>
                    <a:pt x="794" y="101"/>
                    <a:pt x="607" y="217"/>
                    <a:pt x="429" y="378"/>
                  </a:cubicBezTo>
                  <a:cubicBezTo>
                    <a:pt x="277" y="511"/>
                    <a:pt x="143" y="690"/>
                    <a:pt x="54" y="868"/>
                  </a:cubicBezTo>
                  <a:cubicBezTo>
                    <a:pt x="9" y="940"/>
                    <a:pt x="0" y="1020"/>
                    <a:pt x="18" y="1100"/>
                  </a:cubicBezTo>
                  <a:cubicBezTo>
                    <a:pt x="36" y="1171"/>
                    <a:pt x="90" y="1252"/>
                    <a:pt x="161" y="1287"/>
                  </a:cubicBezTo>
                  <a:cubicBezTo>
                    <a:pt x="209" y="1311"/>
                    <a:pt x="260" y="1327"/>
                    <a:pt x="313" y="1327"/>
                  </a:cubicBezTo>
                  <a:cubicBezTo>
                    <a:pt x="339" y="1327"/>
                    <a:pt x="366" y="1323"/>
                    <a:pt x="393" y="1314"/>
                  </a:cubicBezTo>
                  <a:cubicBezTo>
                    <a:pt x="464" y="1296"/>
                    <a:pt x="536" y="1252"/>
                    <a:pt x="571" y="1180"/>
                  </a:cubicBezTo>
                  <a:cubicBezTo>
                    <a:pt x="609" y="1105"/>
                    <a:pt x="653" y="1042"/>
                    <a:pt x="699" y="976"/>
                  </a:cubicBezTo>
                  <a:lnTo>
                    <a:pt x="699" y="976"/>
                  </a:lnTo>
                  <a:cubicBezTo>
                    <a:pt x="768" y="887"/>
                    <a:pt x="845" y="811"/>
                    <a:pt x="934" y="742"/>
                  </a:cubicBezTo>
                  <a:lnTo>
                    <a:pt x="934" y="742"/>
                  </a:lnTo>
                  <a:cubicBezTo>
                    <a:pt x="929" y="745"/>
                    <a:pt x="924" y="748"/>
                    <a:pt x="919" y="751"/>
                  </a:cubicBezTo>
                  <a:lnTo>
                    <a:pt x="919" y="751"/>
                  </a:lnTo>
                  <a:cubicBezTo>
                    <a:pt x="1005" y="688"/>
                    <a:pt x="1092" y="637"/>
                    <a:pt x="1184" y="598"/>
                  </a:cubicBezTo>
                  <a:lnTo>
                    <a:pt x="1184" y="598"/>
                  </a:lnTo>
                  <a:cubicBezTo>
                    <a:pt x="1182" y="599"/>
                    <a:pt x="1181" y="600"/>
                    <a:pt x="1179" y="600"/>
                  </a:cubicBezTo>
                  <a:lnTo>
                    <a:pt x="1179" y="600"/>
                  </a:lnTo>
                  <a:cubicBezTo>
                    <a:pt x="1250" y="565"/>
                    <a:pt x="1312" y="538"/>
                    <a:pt x="1356" y="458"/>
                  </a:cubicBezTo>
                  <a:cubicBezTo>
                    <a:pt x="1392" y="395"/>
                    <a:pt x="1410" y="297"/>
                    <a:pt x="1392" y="226"/>
                  </a:cubicBezTo>
                  <a:cubicBezTo>
                    <a:pt x="1365" y="154"/>
                    <a:pt x="1321" y="83"/>
                    <a:pt x="1249" y="47"/>
                  </a:cubicBezTo>
                  <a:cubicBezTo>
                    <a:pt x="1198" y="22"/>
                    <a:pt x="1138" y="1"/>
                    <a:pt x="1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9"/>
            <p:cNvSpPr/>
            <p:nvPr/>
          </p:nvSpPr>
          <p:spPr>
            <a:xfrm>
              <a:off x="2307125" y="1808025"/>
              <a:ext cx="30350" cy="35775"/>
            </a:xfrm>
            <a:custGeom>
              <a:avLst/>
              <a:gdLst/>
              <a:ahLst/>
              <a:cxnLst/>
              <a:rect l="l" t="t" r="r" b="b"/>
              <a:pathLst>
                <a:path w="1214" h="1431" extrusionOk="0">
                  <a:moveTo>
                    <a:pt x="884" y="759"/>
                  </a:moveTo>
                  <a:cubicBezTo>
                    <a:pt x="876" y="768"/>
                    <a:pt x="869" y="778"/>
                    <a:pt x="862" y="787"/>
                  </a:cubicBezTo>
                  <a:lnTo>
                    <a:pt x="862" y="787"/>
                  </a:lnTo>
                  <a:cubicBezTo>
                    <a:pt x="869" y="779"/>
                    <a:pt x="877" y="770"/>
                    <a:pt x="884" y="759"/>
                  </a:cubicBezTo>
                  <a:close/>
                  <a:moveTo>
                    <a:pt x="910" y="1"/>
                  </a:moveTo>
                  <a:cubicBezTo>
                    <a:pt x="821" y="1"/>
                    <a:pt x="759" y="36"/>
                    <a:pt x="696" y="90"/>
                  </a:cubicBezTo>
                  <a:cubicBezTo>
                    <a:pt x="393" y="349"/>
                    <a:pt x="170" y="679"/>
                    <a:pt x="27" y="1045"/>
                  </a:cubicBezTo>
                  <a:cubicBezTo>
                    <a:pt x="1" y="1116"/>
                    <a:pt x="27" y="1223"/>
                    <a:pt x="63" y="1285"/>
                  </a:cubicBezTo>
                  <a:cubicBezTo>
                    <a:pt x="99" y="1348"/>
                    <a:pt x="170" y="1401"/>
                    <a:pt x="241" y="1419"/>
                  </a:cubicBezTo>
                  <a:cubicBezTo>
                    <a:pt x="273" y="1426"/>
                    <a:pt x="305" y="1430"/>
                    <a:pt x="337" y="1430"/>
                  </a:cubicBezTo>
                  <a:cubicBezTo>
                    <a:pt x="387" y="1430"/>
                    <a:pt x="435" y="1420"/>
                    <a:pt x="473" y="1392"/>
                  </a:cubicBezTo>
                  <a:cubicBezTo>
                    <a:pt x="545" y="1348"/>
                    <a:pt x="589" y="1285"/>
                    <a:pt x="616" y="1205"/>
                  </a:cubicBezTo>
                  <a:cubicBezTo>
                    <a:pt x="616" y="1205"/>
                    <a:pt x="616" y="1205"/>
                    <a:pt x="616" y="1205"/>
                  </a:cubicBezTo>
                  <a:lnTo>
                    <a:pt x="616" y="1205"/>
                  </a:lnTo>
                  <a:cubicBezTo>
                    <a:pt x="613" y="1214"/>
                    <a:pt x="610" y="1223"/>
                    <a:pt x="607" y="1232"/>
                  </a:cubicBezTo>
                  <a:cubicBezTo>
                    <a:pt x="612" y="1221"/>
                    <a:pt x="617" y="1210"/>
                    <a:pt x="622" y="1198"/>
                  </a:cubicBezTo>
                  <a:lnTo>
                    <a:pt x="622" y="1198"/>
                  </a:lnTo>
                  <a:cubicBezTo>
                    <a:pt x="626" y="1192"/>
                    <a:pt x="630" y="1184"/>
                    <a:pt x="632" y="1175"/>
                  </a:cubicBezTo>
                  <a:lnTo>
                    <a:pt x="632" y="1175"/>
                  </a:lnTo>
                  <a:cubicBezTo>
                    <a:pt x="694" y="1038"/>
                    <a:pt x="769" y="912"/>
                    <a:pt x="862" y="787"/>
                  </a:cubicBezTo>
                  <a:lnTo>
                    <a:pt x="862" y="787"/>
                  </a:lnTo>
                  <a:cubicBezTo>
                    <a:pt x="852" y="800"/>
                    <a:pt x="841" y="811"/>
                    <a:pt x="830" y="821"/>
                  </a:cubicBezTo>
                  <a:cubicBezTo>
                    <a:pt x="919" y="714"/>
                    <a:pt x="1018" y="607"/>
                    <a:pt x="1125" y="518"/>
                  </a:cubicBezTo>
                  <a:cubicBezTo>
                    <a:pt x="1178" y="474"/>
                    <a:pt x="1214" y="375"/>
                    <a:pt x="1214" y="304"/>
                  </a:cubicBezTo>
                  <a:cubicBezTo>
                    <a:pt x="1214" y="233"/>
                    <a:pt x="1178" y="143"/>
                    <a:pt x="1125" y="90"/>
                  </a:cubicBezTo>
                  <a:cubicBezTo>
                    <a:pt x="1062" y="36"/>
                    <a:pt x="991" y="1"/>
                    <a:pt x="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9"/>
            <p:cNvSpPr/>
            <p:nvPr/>
          </p:nvSpPr>
          <p:spPr>
            <a:xfrm>
              <a:off x="2334575" y="1899075"/>
              <a:ext cx="39475" cy="19875"/>
            </a:xfrm>
            <a:custGeom>
              <a:avLst/>
              <a:gdLst/>
              <a:ahLst/>
              <a:cxnLst/>
              <a:rect l="l" t="t" r="r" b="b"/>
              <a:pathLst>
                <a:path w="1579" h="795" extrusionOk="0">
                  <a:moveTo>
                    <a:pt x="1114" y="44"/>
                  </a:moveTo>
                  <a:cubicBezTo>
                    <a:pt x="1098" y="49"/>
                    <a:pt x="1082" y="55"/>
                    <a:pt x="1071" y="61"/>
                  </a:cubicBezTo>
                  <a:lnTo>
                    <a:pt x="1071" y="61"/>
                  </a:lnTo>
                  <a:cubicBezTo>
                    <a:pt x="1088" y="52"/>
                    <a:pt x="1097" y="52"/>
                    <a:pt x="1114" y="44"/>
                  </a:cubicBezTo>
                  <a:close/>
                  <a:moveTo>
                    <a:pt x="660" y="169"/>
                  </a:moveTo>
                  <a:cubicBezTo>
                    <a:pt x="650" y="169"/>
                    <a:pt x="639" y="170"/>
                    <a:pt x="627" y="173"/>
                  </a:cubicBezTo>
                  <a:lnTo>
                    <a:pt x="627" y="173"/>
                  </a:lnTo>
                  <a:cubicBezTo>
                    <a:pt x="632" y="172"/>
                    <a:pt x="637" y="172"/>
                    <a:pt x="643" y="172"/>
                  </a:cubicBezTo>
                  <a:lnTo>
                    <a:pt x="643" y="172"/>
                  </a:lnTo>
                  <a:cubicBezTo>
                    <a:pt x="648" y="171"/>
                    <a:pt x="654" y="170"/>
                    <a:pt x="660" y="169"/>
                  </a:cubicBezTo>
                  <a:close/>
                  <a:moveTo>
                    <a:pt x="1284" y="0"/>
                  </a:moveTo>
                  <a:cubicBezTo>
                    <a:pt x="1228" y="0"/>
                    <a:pt x="1174" y="17"/>
                    <a:pt x="1115" y="43"/>
                  </a:cubicBezTo>
                  <a:cubicBezTo>
                    <a:pt x="1115" y="43"/>
                    <a:pt x="1114" y="43"/>
                    <a:pt x="1114" y="44"/>
                  </a:cubicBezTo>
                  <a:lnTo>
                    <a:pt x="1114" y="44"/>
                  </a:lnTo>
                  <a:cubicBezTo>
                    <a:pt x="1123" y="40"/>
                    <a:pt x="1132" y="37"/>
                    <a:pt x="1142" y="34"/>
                  </a:cubicBezTo>
                  <a:lnTo>
                    <a:pt x="1142" y="34"/>
                  </a:lnTo>
                  <a:cubicBezTo>
                    <a:pt x="988" y="99"/>
                    <a:pt x="828" y="141"/>
                    <a:pt x="660" y="169"/>
                  </a:cubicBezTo>
                  <a:lnTo>
                    <a:pt x="660" y="169"/>
                  </a:lnTo>
                  <a:cubicBezTo>
                    <a:pt x="672" y="168"/>
                    <a:pt x="684" y="168"/>
                    <a:pt x="696" y="168"/>
                  </a:cubicBezTo>
                  <a:cubicBezTo>
                    <a:pt x="678" y="169"/>
                    <a:pt x="660" y="170"/>
                    <a:pt x="643" y="172"/>
                  </a:cubicBezTo>
                  <a:lnTo>
                    <a:pt x="643" y="172"/>
                  </a:lnTo>
                  <a:cubicBezTo>
                    <a:pt x="631" y="173"/>
                    <a:pt x="619" y="175"/>
                    <a:pt x="606" y="177"/>
                  </a:cubicBezTo>
                  <a:cubicBezTo>
                    <a:pt x="614" y="175"/>
                    <a:pt x="621" y="174"/>
                    <a:pt x="627" y="173"/>
                  </a:cubicBezTo>
                  <a:lnTo>
                    <a:pt x="627" y="173"/>
                  </a:lnTo>
                  <a:cubicBezTo>
                    <a:pt x="557" y="177"/>
                    <a:pt x="489" y="181"/>
                    <a:pt x="422" y="181"/>
                  </a:cubicBezTo>
                  <a:cubicBezTo>
                    <a:pt x="385" y="181"/>
                    <a:pt x="349" y="180"/>
                    <a:pt x="312" y="177"/>
                  </a:cubicBezTo>
                  <a:cubicBezTo>
                    <a:pt x="308" y="177"/>
                    <a:pt x="304" y="177"/>
                    <a:pt x="299" y="177"/>
                  </a:cubicBezTo>
                  <a:cubicBezTo>
                    <a:pt x="144" y="177"/>
                    <a:pt x="0" y="333"/>
                    <a:pt x="9" y="480"/>
                  </a:cubicBezTo>
                  <a:cubicBezTo>
                    <a:pt x="18" y="659"/>
                    <a:pt x="143" y="784"/>
                    <a:pt x="312" y="792"/>
                  </a:cubicBezTo>
                  <a:cubicBezTo>
                    <a:pt x="345" y="794"/>
                    <a:pt x="377" y="795"/>
                    <a:pt x="409" y="795"/>
                  </a:cubicBezTo>
                  <a:cubicBezTo>
                    <a:pt x="759" y="795"/>
                    <a:pt x="1100" y="708"/>
                    <a:pt x="1418" y="569"/>
                  </a:cubicBezTo>
                  <a:cubicBezTo>
                    <a:pt x="1490" y="534"/>
                    <a:pt x="1543" y="453"/>
                    <a:pt x="1561" y="382"/>
                  </a:cubicBezTo>
                  <a:cubicBezTo>
                    <a:pt x="1579" y="311"/>
                    <a:pt x="1570" y="213"/>
                    <a:pt x="1534" y="150"/>
                  </a:cubicBezTo>
                  <a:cubicBezTo>
                    <a:pt x="1490" y="88"/>
                    <a:pt x="1427" y="25"/>
                    <a:pt x="1347" y="7"/>
                  </a:cubicBezTo>
                  <a:cubicBezTo>
                    <a:pt x="1325" y="3"/>
                    <a:pt x="1305"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9"/>
            <p:cNvSpPr/>
            <p:nvPr/>
          </p:nvSpPr>
          <p:spPr>
            <a:xfrm>
              <a:off x="2252250" y="1814925"/>
              <a:ext cx="21450" cy="58375"/>
            </a:xfrm>
            <a:custGeom>
              <a:avLst/>
              <a:gdLst/>
              <a:ahLst/>
              <a:cxnLst/>
              <a:rect l="l" t="t" r="r" b="b"/>
              <a:pathLst>
                <a:path w="858" h="2335" extrusionOk="0">
                  <a:moveTo>
                    <a:pt x="336" y="1"/>
                  </a:moveTo>
                  <a:cubicBezTo>
                    <a:pt x="331" y="1"/>
                    <a:pt x="327" y="1"/>
                    <a:pt x="322" y="1"/>
                  </a:cubicBezTo>
                  <a:cubicBezTo>
                    <a:pt x="153" y="10"/>
                    <a:pt x="28" y="135"/>
                    <a:pt x="19" y="305"/>
                  </a:cubicBezTo>
                  <a:cubicBezTo>
                    <a:pt x="1" y="911"/>
                    <a:pt x="72" y="1527"/>
                    <a:pt x="224" y="2116"/>
                  </a:cubicBezTo>
                  <a:cubicBezTo>
                    <a:pt x="261" y="2240"/>
                    <a:pt x="388" y="2335"/>
                    <a:pt x="516" y="2335"/>
                  </a:cubicBezTo>
                  <a:cubicBezTo>
                    <a:pt x="544" y="2335"/>
                    <a:pt x="572" y="2330"/>
                    <a:pt x="599" y="2321"/>
                  </a:cubicBezTo>
                  <a:cubicBezTo>
                    <a:pt x="759" y="2276"/>
                    <a:pt x="857" y="2116"/>
                    <a:pt x="813" y="1955"/>
                  </a:cubicBezTo>
                  <a:cubicBezTo>
                    <a:pt x="670" y="1393"/>
                    <a:pt x="608" y="893"/>
                    <a:pt x="634" y="305"/>
                  </a:cubicBezTo>
                  <a:cubicBezTo>
                    <a:pt x="634" y="149"/>
                    <a:pt x="491"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9"/>
            <p:cNvSpPr/>
            <p:nvPr/>
          </p:nvSpPr>
          <p:spPr>
            <a:xfrm>
              <a:off x="2420875" y="1895675"/>
              <a:ext cx="18975" cy="50350"/>
            </a:xfrm>
            <a:custGeom>
              <a:avLst/>
              <a:gdLst/>
              <a:ahLst/>
              <a:cxnLst/>
              <a:rect l="l" t="t" r="r" b="b"/>
              <a:pathLst>
                <a:path w="759" h="2014" extrusionOk="0">
                  <a:moveTo>
                    <a:pt x="469" y="0"/>
                  </a:moveTo>
                  <a:cubicBezTo>
                    <a:pt x="464" y="0"/>
                    <a:pt x="460" y="0"/>
                    <a:pt x="455" y="1"/>
                  </a:cubicBezTo>
                  <a:cubicBezTo>
                    <a:pt x="286" y="10"/>
                    <a:pt x="152" y="135"/>
                    <a:pt x="152" y="304"/>
                  </a:cubicBezTo>
                  <a:cubicBezTo>
                    <a:pt x="143" y="536"/>
                    <a:pt x="125" y="768"/>
                    <a:pt x="107" y="1000"/>
                  </a:cubicBezTo>
                  <a:cubicBezTo>
                    <a:pt x="98" y="1107"/>
                    <a:pt x="81" y="1214"/>
                    <a:pt x="72" y="1330"/>
                  </a:cubicBezTo>
                  <a:cubicBezTo>
                    <a:pt x="69" y="1348"/>
                    <a:pt x="68" y="1354"/>
                    <a:pt x="68" y="1354"/>
                  </a:cubicBezTo>
                  <a:cubicBezTo>
                    <a:pt x="67" y="1354"/>
                    <a:pt x="68" y="1332"/>
                    <a:pt x="67" y="1332"/>
                  </a:cubicBezTo>
                  <a:cubicBezTo>
                    <a:pt x="66" y="1332"/>
                    <a:pt x="65" y="1338"/>
                    <a:pt x="63" y="1357"/>
                  </a:cubicBezTo>
                  <a:cubicBezTo>
                    <a:pt x="63" y="1383"/>
                    <a:pt x="54" y="1410"/>
                    <a:pt x="54" y="1437"/>
                  </a:cubicBezTo>
                  <a:cubicBezTo>
                    <a:pt x="45" y="1499"/>
                    <a:pt x="36" y="1571"/>
                    <a:pt x="27" y="1633"/>
                  </a:cubicBezTo>
                  <a:cubicBezTo>
                    <a:pt x="0" y="1785"/>
                    <a:pt x="63" y="1963"/>
                    <a:pt x="232" y="2008"/>
                  </a:cubicBezTo>
                  <a:cubicBezTo>
                    <a:pt x="253" y="2012"/>
                    <a:pt x="274" y="2013"/>
                    <a:pt x="296" y="2013"/>
                  </a:cubicBezTo>
                  <a:cubicBezTo>
                    <a:pt x="434" y="2013"/>
                    <a:pt x="584" y="1940"/>
                    <a:pt x="607" y="1794"/>
                  </a:cubicBezTo>
                  <a:cubicBezTo>
                    <a:pt x="687" y="1303"/>
                    <a:pt x="741" y="804"/>
                    <a:pt x="759" y="304"/>
                  </a:cubicBezTo>
                  <a:cubicBezTo>
                    <a:pt x="759" y="148"/>
                    <a:pt x="624"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9"/>
            <p:cNvSpPr/>
            <p:nvPr/>
          </p:nvSpPr>
          <p:spPr>
            <a:xfrm>
              <a:off x="2208325" y="1872950"/>
              <a:ext cx="36825" cy="27625"/>
            </a:xfrm>
            <a:custGeom>
              <a:avLst/>
              <a:gdLst/>
              <a:ahLst/>
              <a:cxnLst/>
              <a:rect l="l" t="t" r="r" b="b"/>
              <a:pathLst>
                <a:path w="1473" h="1105" extrusionOk="0">
                  <a:moveTo>
                    <a:pt x="308" y="0"/>
                  </a:moveTo>
                  <a:cubicBezTo>
                    <a:pt x="281" y="0"/>
                    <a:pt x="255" y="3"/>
                    <a:pt x="232" y="9"/>
                  </a:cubicBezTo>
                  <a:cubicBezTo>
                    <a:pt x="161" y="27"/>
                    <a:pt x="90" y="89"/>
                    <a:pt x="54" y="151"/>
                  </a:cubicBezTo>
                  <a:cubicBezTo>
                    <a:pt x="18" y="223"/>
                    <a:pt x="1" y="303"/>
                    <a:pt x="27" y="383"/>
                  </a:cubicBezTo>
                  <a:cubicBezTo>
                    <a:pt x="45" y="464"/>
                    <a:pt x="99" y="517"/>
                    <a:pt x="161" y="571"/>
                  </a:cubicBezTo>
                  <a:cubicBezTo>
                    <a:pt x="420" y="758"/>
                    <a:pt x="696" y="928"/>
                    <a:pt x="982" y="1061"/>
                  </a:cubicBezTo>
                  <a:cubicBezTo>
                    <a:pt x="1034" y="1087"/>
                    <a:pt x="1091" y="1104"/>
                    <a:pt x="1149" y="1104"/>
                  </a:cubicBezTo>
                  <a:cubicBezTo>
                    <a:pt x="1171" y="1104"/>
                    <a:pt x="1192" y="1102"/>
                    <a:pt x="1214" y="1097"/>
                  </a:cubicBezTo>
                  <a:cubicBezTo>
                    <a:pt x="1285" y="1079"/>
                    <a:pt x="1365" y="1017"/>
                    <a:pt x="1401" y="954"/>
                  </a:cubicBezTo>
                  <a:cubicBezTo>
                    <a:pt x="1472" y="821"/>
                    <a:pt x="1446" y="615"/>
                    <a:pt x="1294" y="535"/>
                  </a:cubicBezTo>
                  <a:cubicBezTo>
                    <a:pt x="1000" y="401"/>
                    <a:pt x="732" y="232"/>
                    <a:pt x="473" y="44"/>
                  </a:cubicBezTo>
                  <a:cubicBezTo>
                    <a:pt x="431" y="14"/>
                    <a:pt x="367"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9"/>
            <p:cNvSpPr/>
            <p:nvPr/>
          </p:nvSpPr>
          <p:spPr>
            <a:xfrm>
              <a:off x="2191825" y="1770750"/>
              <a:ext cx="39725" cy="47950"/>
            </a:xfrm>
            <a:custGeom>
              <a:avLst/>
              <a:gdLst/>
              <a:ahLst/>
              <a:cxnLst/>
              <a:rect l="l" t="t" r="r" b="b"/>
              <a:pathLst>
                <a:path w="1589" h="1918" extrusionOk="0">
                  <a:moveTo>
                    <a:pt x="1255" y="0"/>
                  </a:moveTo>
                  <a:cubicBezTo>
                    <a:pt x="1150" y="0"/>
                    <a:pt x="1043" y="48"/>
                    <a:pt x="991" y="154"/>
                  </a:cubicBezTo>
                  <a:cubicBezTo>
                    <a:pt x="875" y="386"/>
                    <a:pt x="741" y="609"/>
                    <a:pt x="589" y="832"/>
                  </a:cubicBezTo>
                  <a:cubicBezTo>
                    <a:pt x="553" y="885"/>
                    <a:pt x="518" y="939"/>
                    <a:pt x="473" y="983"/>
                  </a:cubicBezTo>
                  <a:cubicBezTo>
                    <a:pt x="464" y="1001"/>
                    <a:pt x="455" y="1010"/>
                    <a:pt x="446" y="1028"/>
                  </a:cubicBezTo>
                  <a:cubicBezTo>
                    <a:pt x="451" y="1023"/>
                    <a:pt x="455" y="1019"/>
                    <a:pt x="458" y="1015"/>
                  </a:cubicBezTo>
                  <a:lnTo>
                    <a:pt x="458" y="1015"/>
                  </a:lnTo>
                  <a:cubicBezTo>
                    <a:pt x="457" y="1016"/>
                    <a:pt x="456" y="1018"/>
                    <a:pt x="455" y="1019"/>
                  </a:cubicBezTo>
                  <a:cubicBezTo>
                    <a:pt x="429" y="1046"/>
                    <a:pt x="411" y="1072"/>
                    <a:pt x="384" y="1099"/>
                  </a:cubicBezTo>
                  <a:cubicBezTo>
                    <a:pt x="304" y="1197"/>
                    <a:pt x="214" y="1304"/>
                    <a:pt x="125" y="1403"/>
                  </a:cubicBezTo>
                  <a:cubicBezTo>
                    <a:pt x="9" y="1519"/>
                    <a:pt x="0" y="1715"/>
                    <a:pt x="125" y="1831"/>
                  </a:cubicBezTo>
                  <a:cubicBezTo>
                    <a:pt x="185" y="1886"/>
                    <a:pt x="267" y="1918"/>
                    <a:pt x="348" y="1918"/>
                  </a:cubicBezTo>
                  <a:cubicBezTo>
                    <a:pt x="423" y="1918"/>
                    <a:pt x="498" y="1891"/>
                    <a:pt x="553" y="1831"/>
                  </a:cubicBezTo>
                  <a:cubicBezTo>
                    <a:pt x="937" y="1420"/>
                    <a:pt x="1267" y="956"/>
                    <a:pt x="1517" y="457"/>
                  </a:cubicBezTo>
                  <a:cubicBezTo>
                    <a:pt x="1588" y="314"/>
                    <a:pt x="1562" y="118"/>
                    <a:pt x="1410" y="38"/>
                  </a:cubicBezTo>
                  <a:cubicBezTo>
                    <a:pt x="1364" y="13"/>
                    <a:pt x="1310" y="0"/>
                    <a:pt x="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9"/>
            <p:cNvSpPr/>
            <p:nvPr/>
          </p:nvSpPr>
          <p:spPr>
            <a:xfrm>
              <a:off x="2118675" y="1788850"/>
              <a:ext cx="39950" cy="29900"/>
            </a:xfrm>
            <a:custGeom>
              <a:avLst/>
              <a:gdLst/>
              <a:ahLst/>
              <a:cxnLst/>
              <a:rect l="l" t="t" r="r" b="b"/>
              <a:pathLst>
                <a:path w="1598" h="1196" extrusionOk="0">
                  <a:moveTo>
                    <a:pt x="312" y="1"/>
                  </a:moveTo>
                  <a:cubicBezTo>
                    <a:pt x="241" y="1"/>
                    <a:pt x="152" y="27"/>
                    <a:pt x="98" y="90"/>
                  </a:cubicBezTo>
                  <a:cubicBezTo>
                    <a:pt x="45" y="143"/>
                    <a:pt x="0" y="224"/>
                    <a:pt x="9" y="304"/>
                  </a:cubicBezTo>
                  <a:cubicBezTo>
                    <a:pt x="9" y="393"/>
                    <a:pt x="45" y="447"/>
                    <a:pt x="98" y="518"/>
                  </a:cubicBezTo>
                  <a:cubicBezTo>
                    <a:pt x="366" y="857"/>
                    <a:pt x="767" y="1098"/>
                    <a:pt x="1187" y="1187"/>
                  </a:cubicBezTo>
                  <a:cubicBezTo>
                    <a:pt x="1212" y="1193"/>
                    <a:pt x="1238" y="1196"/>
                    <a:pt x="1263" y="1196"/>
                  </a:cubicBezTo>
                  <a:cubicBezTo>
                    <a:pt x="1317" y="1196"/>
                    <a:pt x="1370" y="1182"/>
                    <a:pt x="1419" y="1151"/>
                  </a:cubicBezTo>
                  <a:cubicBezTo>
                    <a:pt x="1481" y="1116"/>
                    <a:pt x="1544" y="1044"/>
                    <a:pt x="1561" y="973"/>
                  </a:cubicBezTo>
                  <a:cubicBezTo>
                    <a:pt x="1597" y="821"/>
                    <a:pt x="1517" y="634"/>
                    <a:pt x="1347" y="598"/>
                  </a:cubicBezTo>
                  <a:cubicBezTo>
                    <a:pt x="1246" y="581"/>
                    <a:pt x="1144" y="548"/>
                    <a:pt x="1050" y="507"/>
                  </a:cubicBezTo>
                  <a:lnTo>
                    <a:pt x="1050" y="507"/>
                  </a:lnTo>
                  <a:cubicBezTo>
                    <a:pt x="1067" y="514"/>
                    <a:pt x="1087" y="520"/>
                    <a:pt x="1106" y="527"/>
                  </a:cubicBezTo>
                  <a:cubicBezTo>
                    <a:pt x="1001" y="482"/>
                    <a:pt x="902" y="430"/>
                    <a:pt x="803" y="367"/>
                  </a:cubicBezTo>
                  <a:lnTo>
                    <a:pt x="803" y="367"/>
                  </a:lnTo>
                  <a:cubicBezTo>
                    <a:pt x="806" y="369"/>
                    <a:pt x="809" y="372"/>
                    <a:pt x="812" y="375"/>
                  </a:cubicBezTo>
                  <a:cubicBezTo>
                    <a:pt x="803" y="369"/>
                    <a:pt x="795" y="362"/>
                    <a:pt x="786" y="355"/>
                  </a:cubicBezTo>
                  <a:lnTo>
                    <a:pt x="786" y="355"/>
                  </a:lnTo>
                  <a:cubicBezTo>
                    <a:pt x="792" y="359"/>
                    <a:pt x="798" y="363"/>
                    <a:pt x="803" y="367"/>
                  </a:cubicBezTo>
                  <a:lnTo>
                    <a:pt x="803" y="367"/>
                  </a:lnTo>
                  <a:cubicBezTo>
                    <a:pt x="791" y="355"/>
                    <a:pt x="778" y="343"/>
                    <a:pt x="761" y="335"/>
                  </a:cubicBezTo>
                  <a:lnTo>
                    <a:pt x="761" y="335"/>
                  </a:lnTo>
                  <a:cubicBezTo>
                    <a:pt x="770" y="342"/>
                    <a:pt x="778" y="349"/>
                    <a:pt x="786" y="355"/>
                  </a:cubicBezTo>
                  <a:lnTo>
                    <a:pt x="786" y="355"/>
                  </a:lnTo>
                  <a:cubicBezTo>
                    <a:pt x="774" y="347"/>
                    <a:pt x="762" y="339"/>
                    <a:pt x="750" y="331"/>
                  </a:cubicBezTo>
                  <a:lnTo>
                    <a:pt x="750" y="331"/>
                  </a:lnTo>
                  <a:cubicBezTo>
                    <a:pt x="754" y="332"/>
                    <a:pt x="758" y="334"/>
                    <a:pt x="761" y="335"/>
                  </a:cubicBezTo>
                  <a:lnTo>
                    <a:pt x="761" y="335"/>
                  </a:lnTo>
                  <a:cubicBezTo>
                    <a:pt x="674" y="263"/>
                    <a:pt x="594" y="180"/>
                    <a:pt x="527" y="90"/>
                  </a:cubicBezTo>
                  <a:cubicBezTo>
                    <a:pt x="482" y="27"/>
                    <a:pt x="384"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9"/>
            <p:cNvSpPr/>
            <p:nvPr/>
          </p:nvSpPr>
          <p:spPr>
            <a:xfrm>
              <a:off x="2147000" y="1728575"/>
              <a:ext cx="22775" cy="34475"/>
            </a:xfrm>
            <a:custGeom>
              <a:avLst/>
              <a:gdLst/>
              <a:ahLst/>
              <a:cxnLst/>
              <a:rect l="l" t="t" r="r" b="b"/>
              <a:pathLst>
                <a:path w="911" h="1379" extrusionOk="0">
                  <a:moveTo>
                    <a:pt x="577" y="1"/>
                  </a:moveTo>
                  <a:cubicBezTo>
                    <a:pt x="528" y="1"/>
                    <a:pt x="481" y="11"/>
                    <a:pt x="437" y="39"/>
                  </a:cubicBezTo>
                  <a:cubicBezTo>
                    <a:pt x="366" y="83"/>
                    <a:pt x="321" y="146"/>
                    <a:pt x="295" y="226"/>
                  </a:cubicBezTo>
                  <a:cubicBezTo>
                    <a:pt x="205" y="485"/>
                    <a:pt x="116" y="734"/>
                    <a:pt x="27" y="993"/>
                  </a:cubicBezTo>
                  <a:cubicBezTo>
                    <a:pt x="0" y="1064"/>
                    <a:pt x="18" y="1172"/>
                    <a:pt x="54" y="1234"/>
                  </a:cubicBezTo>
                  <a:cubicBezTo>
                    <a:pt x="89" y="1296"/>
                    <a:pt x="161" y="1350"/>
                    <a:pt x="232" y="1368"/>
                  </a:cubicBezTo>
                  <a:cubicBezTo>
                    <a:pt x="263" y="1375"/>
                    <a:pt x="296" y="1379"/>
                    <a:pt x="328" y="1379"/>
                  </a:cubicBezTo>
                  <a:cubicBezTo>
                    <a:pt x="379" y="1379"/>
                    <a:pt x="429" y="1368"/>
                    <a:pt x="473" y="1341"/>
                  </a:cubicBezTo>
                  <a:cubicBezTo>
                    <a:pt x="535" y="1296"/>
                    <a:pt x="580" y="1234"/>
                    <a:pt x="607" y="1154"/>
                  </a:cubicBezTo>
                  <a:cubicBezTo>
                    <a:pt x="696" y="904"/>
                    <a:pt x="794" y="645"/>
                    <a:pt x="883" y="386"/>
                  </a:cubicBezTo>
                  <a:cubicBezTo>
                    <a:pt x="910" y="315"/>
                    <a:pt x="892" y="217"/>
                    <a:pt x="848" y="155"/>
                  </a:cubicBezTo>
                  <a:cubicBezTo>
                    <a:pt x="812" y="83"/>
                    <a:pt x="741" y="30"/>
                    <a:pt x="669" y="12"/>
                  </a:cubicBezTo>
                  <a:cubicBezTo>
                    <a:pt x="638" y="5"/>
                    <a:pt x="60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9"/>
            <p:cNvSpPr/>
            <p:nvPr/>
          </p:nvSpPr>
          <p:spPr>
            <a:xfrm>
              <a:off x="2242450" y="1701325"/>
              <a:ext cx="35925" cy="33400"/>
            </a:xfrm>
            <a:custGeom>
              <a:avLst/>
              <a:gdLst/>
              <a:ahLst/>
              <a:cxnLst/>
              <a:rect l="l" t="t" r="r" b="b"/>
              <a:pathLst>
                <a:path w="1437" h="1336" extrusionOk="0">
                  <a:moveTo>
                    <a:pt x="317" y="1"/>
                  </a:moveTo>
                  <a:cubicBezTo>
                    <a:pt x="290" y="1"/>
                    <a:pt x="262" y="5"/>
                    <a:pt x="232" y="13"/>
                  </a:cubicBezTo>
                  <a:cubicBezTo>
                    <a:pt x="161" y="31"/>
                    <a:pt x="90" y="85"/>
                    <a:pt x="54" y="147"/>
                  </a:cubicBezTo>
                  <a:cubicBezTo>
                    <a:pt x="18" y="219"/>
                    <a:pt x="0" y="308"/>
                    <a:pt x="27" y="388"/>
                  </a:cubicBezTo>
                  <a:cubicBezTo>
                    <a:pt x="45" y="459"/>
                    <a:pt x="90" y="531"/>
                    <a:pt x="161" y="567"/>
                  </a:cubicBezTo>
                  <a:cubicBezTo>
                    <a:pt x="277" y="620"/>
                    <a:pt x="375" y="683"/>
                    <a:pt x="473" y="763"/>
                  </a:cubicBezTo>
                  <a:cubicBezTo>
                    <a:pt x="466" y="756"/>
                    <a:pt x="459" y="749"/>
                    <a:pt x="452" y="742"/>
                  </a:cubicBezTo>
                  <a:lnTo>
                    <a:pt x="452" y="742"/>
                  </a:lnTo>
                  <a:cubicBezTo>
                    <a:pt x="546" y="819"/>
                    <a:pt x="633" y="908"/>
                    <a:pt x="708" y="1003"/>
                  </a:cubicBezTo>
                  <a:lnTo>
                    <a:pt x="708" y="1003"/>
                  </a:lnTo>
                  <a:cubicBezTo>
                    <a:pt x="705" y="998"/>
                    <a:pt x="702" y="993"/>
                    <a:pt x="699" y="988"/>
                  </a:cubicBezTo>
                  <a:lnTo>
                    <a:pt x="699" y="988"/>
                  </a:lnTo>
                  <a:cubicBezTo>
                    <a:pt x="705" y="996"/>
                    <a:pt x="711" y="1004"/>
                    <a:pt x="716" y="1013"/>
                  </a:cubicBezTo>
                  <a:lnTo>
                    <a:pt x="716" y="1013"/>
                  </a:lnTo>
                  <a:cubicBezTo>
                    <a:pt x="714" y="1009"/>
                    <a:pt x="711" y="1006"/>
                    <a:pt x="708" y="1003"/>
                  </a:cubicBezTo>
                  <a:lnTo>
                    <a:pt x="708" y="1003"/>
                  </a:lnTo>
                  <a:cubicBezTo>
                    <a:pt x="712" y="1008"/>
                    <a:pt x="716" y="1013"/>
                    <a:pt x="720" y="1018"/>
                  </a:cubicBezTo>
                  <a:lnTo>
                    <a:pt x="720" y="1018"/>
                  </a:lnTo>
                  <a:cubicBezTo>
                    <a:pt x="718" y="1016"/>
                    <a:pt x="717" y="1014"/>
                    <a:pt x="716" y="1013"/>
                  </a:cubicBezTo>
                  <a:lnTo>
                    <a:pt x="716" y="1013"/>
                  </a:lnTo>
                  <a:cubicBezTo>
                    <a:pt x="718" y="1016"/>
                    <a:pt x="721" y="1019"/>
                    <a:pt x="723" y="1022"/>
                  </a:cubicBezTo>
                  <a:cubicBezTo>
                    <a:pt x="722" y="1020"/>
                    <a:pt x="721" y="1019"/>
                    <a:pt x="720" y="1018"/>
                  </a:cubicBezTo>
                  <a:lnTo>
                    <a:pt x="720" y="1018"/>
                  </a:lnTo>
                  <a:cubicBezTo>
                    <a:pt x="756" y="1073"/>
                    <a:pt x="788" y="1130"/>
                    <a:pt x="821" y="1182"/>
                  </a:cubicBezTo>
                  <a:cubicBezTo>
                    <a:pt x="876" y="1280"/>
                    <a:pt x="989" y="1336"/>
                    <a:pt x="1098" y="1336"/>
                  </a:cubicBezTo>
                  <a:cubicBezTo>
                    <a:pt x="1149" y="1336"/>
                    <a:pt x="1198" y="1323"/>
                    <a:pt x="1240" y="1298"/>
                  </a:cubicBezTo>
                  <a:cubicBezTo>
                    <a:pt x="1383" y="1200"/>
                    <a:pt x="1437" y="1030"/>
                    <a:pt x="1348" y="879"/>
                  </a:cubicBezTo>
                  <a:cubicBezTo>
                    <a:pt x="1151" y="522"/>
                    <a:pt x="839" y="219"/>
                    <a:pt x="473" y="40"/>
                  </a:cubicBezTo>
                  <a:cubicBezTo>
                    <a:pt x="420" y="16"/>
                    <a:pt x="370"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9"/>
            <p:cNvSpPr/>
            <p:nvPr/>
          </p:nvSpPr>
          <p:spPr>
            <a:xfrm>
              <a:off x="2180225" y="1652400"/>
              <a:ext cx="26125" cy="40200"/>
            </a:xfrm>
            <a:custGeom>
              <a:avLst/>
              <a:gdLst/>
              <a:ahLst/>
              <a:cxnLst/>
              <a:rect l="l" t="t" r="r" b="b"/>
              <a:pathLst>
                <a:path w="1045" h="1608" extrusionOk="0">
                  <a:moveTo>
                    <a:pt x="704" y="0"/>
                  </a:moveTo>
                  <a:cubicBezTo>
                    <a:pt x="567" y="0"/>
                    <a:pt x="455" y="85"/>
                    <a:pt x="402" y="222"/>
                  </a:cubicBezTo>
                  <a:cubicBezTo>
                    <a:pt x="286" y="552"/>
                    <a:pt x="170" y="891"/>
                    <a:pt x="54" y="1221"/>
                  </a:cubicBezTo>
                  <a:cubicBezTo>
                    <a:pt x="0" y="1373"/>
                    <a:pt x="116" y="1560"/>
                    <a:pt x="268" y="1596"/>
                  </a:cubicBezTo>
                  <a:cubicBezTo>
                    <a:pt x="297" y="1603"/>
                    <a:pt x="326" y="1607"/>
                    <a:pt x="354" y="1607"/>
                  </a:cubicBezTo>
                  <a:cubicBezTo>
                    <a:pt x="487" y="1607"/>
                    <a:pt x="598" y="1522"/>
                    <a:pt x="643" y="1382"/>
                  </a:cubicBezTo>
                  <a:cubicBezTo>
                    <a:pt x="759" y="1052"/>
                    <a:pt x="875" y="713"/>
                    <a:pt x="991" y="383"/>
                  </a:cubicBezTo>
                  <a:cubicBezTo>
                    <a:pt x="1044" y="231"/>
                    <a:pt x="928" y="44"/>
                    <a:pt x="777" y="8"/>
                  </a:cubicBezTo>
                  <a:cubicBezTo>
                    <a:pt x="752" y="3"/>
                    <a:pt x="727" y="0"/>
                    <a:pt x="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9"/>
            <p:cNvSpPr/>
            <p:nvPr/>
          </p:nvSpPr>
          <p:spPr>
            <a:xfrm>
              <a:off x="2272100" y="1609325"/>
              <a:ext cx="22350" cy="32225"/>
            </a:xfrm>
            <a:custGeom>
              <a:avLst/>
              <a:gdLst/>
              <a:ahLst/>
              <a:cxnLst/>
              <a:rect l="l" t="t" r="r" b="b"/>
              <a:pathLst>
                <a:path w="894" h="1289" extrusionOk="0">
                  <a:moveTo>
                    <a:pt x="315" y="0"/>
                  </a:moveTo>
                  <a:cubicBezTo>
                    <a:pt x="261" y="0"/>
                    <a:pt x="203" y="12"/>
                    <a:pt x="162" y="36"/>
                  </a:cubicBezTo>
                  <a:cubicBezTo>
                    <a:pt x="99" y="80"/>
                    <a:pt x="37" y="143"/>
                    <a:pt x="19" y="223"/>
                  </a:cubicBezTo>
                  <a:cubicBezTo>
                    <a:pt x="1" y="295"/>
                    <a:pt x="1" y="384"/>
                    <a:pt x="54" y="455"/>
                  </a:cubicBezTo>
                  <a:cubicBezTo>
                    <a:pt x="112" y="537"/>
                    <a:pt x="162" y="627"/>
                    <a:pt x="204" y="724"/>
                  </a:cubicBezTo>
                  <a:lnTo>
                    <a:pt x="204" y="724"/>
                  </a:lnTo>
                  <a:cubicBezTo>
                    <a:pt x="199" y="710"/>
                    <a:pt x="194" y="694"/>
                    <a:pt x="188" y="678"/>
                  </a:cubicBezTo>
                  <a:lnTo>
                    <a:pt x="188" y="678"/>
                  </a:lnTo>
                  <a:cubicBezTo>
                    <a:pt x="194" y="694"/>
                    <a:pt x="199" y="709"/>
                    <a:pt x="205" y="725"/>
                  </a:cubicBezTo>
                  <a:lnTo>
                    <a:pt x="205" y="725"/>
                  </a:lnTo>
                  <a:cubicBezTo>
                    <a:pt x="204" y="725"/>
                    <a:pt x="204" y="725"/>
                    <a:pt x="204" y="724"/>
                  </a:cubicBezTo>
                  <a:lnTo>
                    <a:pt x="204" y="724"/>
                  </a:lnTo>
                  <a:cubicBezTo>
                    <a:pt x="204" y="725"/>
                    <a:pt x="205" y="725"/>
                    <a:pt x="205" y="725"/>
                  </a:cubicBezTo>
                  <a:lnTo>
                    <a:pt x="205" y="725"/>
                  </a:lnTo>
                  <a:cubicBezTo>
                    <a:pt x="205" y="725"/>
                    <a:pt x="205" y="725"/>
                    <a:pt x="205" y="725"/>
                  </a:cubicBezTo>
                  <a:lnTo>
                    <a:pt x="205" y="725"/>
                  </a:lnTo>
                  <a:cubicBezTo>
                    <a:pt x="208" y="733"/>
                    <a:pt x="212" y="741"/>
                    <a:pt x="215" y="750"/>
                  </a:cubicBezTo>
                  <a:cubicBezTo>
                    <a:pt x="212" y="743"/>
                    <a:pt x="208" y="734"/>
                    <a:pt x="205" y="725"/>
                  </a:cubicBezTo>
                  <a:lnTo>
                    <a:pt x="205" y="725"/>
                  </a:lnTo>
                  <a:cubicBezTo>
                    <a:pt x="242" y="835"/>
                    <a:pt x="272" y="945"/>
                    <a:pt x="295" y="1062"/>
                  </a:cubicBezTo>
                  <a:cubicBezTo>
                    <a:pt x="304" y="1133"/>
                    <a:pt x="376" y="1213"/>
                    <a:pt x="429" y="1249"/>
                  </a:cubicBezTo>
                  <a:cubicBezTo>
                    <a:pt x="477" y="1273"/>
                    <a:pt x="532" y="1289"/>
                    <a:pt x="585" y="1289"/>
                  </a:cubicBezTo>
                  <a:cubicBezTo>
                    <a:pt x="612" y="1289"/>
                    <a:pt x="637" y="1285"/>
                    <a:pt x="661" y="1276"/>
                  </a:cubicBezTo>
                  <a:cubicBezTo>
                    <a:pt x="741" y="1249"/>
                    <a:pt x="813" y="1204"/>
                    <a:pt x="848" y="1133"/>
                  </a:cubicBezTo>
                  <a:lnTo>
                    <a:pt x="875" y="1062"/>
                  </a:lnTo>
                  <a:cubicBezTo>
                    <a:pt x="893" y="1008"/>
                    <a:pt x="893" y="955"/>
                    <a:pt x="875" y="901"/>
                  </a:cubicBezTo>
                  <a:cubicBezTo>
                    <a:pt x="840" y="634"/>
                    <a:pt x="732" y="366"/>
                    <a:pt x="581" y="143"/>
                  </a:cubicBezTo>
                  <a:cubicBezTo>
                    <a:pt x="527" y="80"/>
                    <a:pt x="474" y="27"/>
                    <a:pt x="393" y="9"/>
                  </a:cubicBezTo>
                  <a:cubicBezTo>
                    <a:pt x="370" y="3"/>
                    <a:pt x="343"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9"/>
            <p:cNvSpPr/>
            <p:nvPr/>
          </p:nvSpPr>
          <p:spPr>
            <a:xfrm>
              <a:off x="2302450" y="1572425"/>
              <a:ext cx="34800" cy="24650"/>
            </a:xfrm>
            <a:custGeom>
              <a:avLst/>
              <a:gdLst/>
              <a:ahLst/>
              <a:cxnLst/>
              <a:rect l="l" t="t" r="r" b="b"/>
              <a:pathLst>
                <a:path w="1392" h="986" extrusionOk="0">
                  <a:moveTo>
                    <a:pt x="332" y="0"/>
                  </a:moveTo>
                  <a:cubicBezTo>
                    <a:pt x="305" y="0"/>
                    <a:pt x="277" y="4"/>
                    <a:pt x="250" y="13"/>
                  </a:cubicBezTo>
                  <a:cubicBezTo>
                    <a:pt x="179" y="31"/>
                    <a:pt x="107" y="84"/>
                    <a:pt x="72" y="156"/>
                  </a:cubicBezTo>
                  <a:cubicBezTo>
                    <a:pt x="0" y="290"/>
                    <a:pt x="27" y="486"/>
                    <a:pt x="179" y="566"/>
                  </a:cubicBezTo>
                  <a:cubicBezTo>
                    <a:pt x="419" y="691"/>
                    <a:pt x="660" y="816"/>
                    <a:pt x="901" y="941"/>
                  </a:cubicBezTo>
                  <a:cubicBezTo>
                    <a:pt x="950" y="971"/>
                    <a:pt x="1003" y="985"/>
                    <a:pt x="1057" y="985"/>
                  </a:cubicBezTo>
                  <a:cubicBezTo>
                    <a:pt x="1082" y="985"/>
                    <a:pt x="1108" y="982"/>
                    <a:pt x="1133" y="977"/>
                  </a:cubicBezTo>
                  <a:cubicBezTo>
                    <a:pt x="1205" y="959"/>
                    <a:pt x="1285" y="905"/>
                    <a:pt x="1321" y="834"/>
                  </a:cubicBezTo>
                  <a:cubicBezTo>
                    <a:pt x="1392" y="700"/>
                    <a:pt x="1356" y="495"/>
                    <a:pt x="1205" y="423"/>
                  </a:cubicBezTo>
                  <a:lnTo>
                    <a:pt x="491" y="40"/>
                  </a:lnTo>
                  <a:cubicBezTo>
                    <a:pt x="443" y="16"/>
                    <a:pt x="388"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9"/>
            <p:cNvSpPr/>
            <p:nvPr/>
          </p:nvSpPr>
          <p:spPr>
            <a:xfrm>
              <a:off x="2204525" y="1571775"/>
              <a:ext cx="28125" cy="35375"/>
            </a:xfrm>
            <a:custGeom>
              <a:avLst/>
              <a:gdLst/>
              <a:ahLst/>
              <a:cxnLst/>
              <a:rect l="l" t="t" r="r" b="b"/>
              <a:pathLst>
                <a:path w="1125" h="1415" extrusionOk="0">
                  <a:moveTo>
                    <a:pt x="652" y="405"/>
                  </a:moveTo>
                  <a:cubicBezTo>
                    <a:pt x="652" y="420"/>
                    <a:pt x="649" y="435"/>
                    <a:pt x="647" y="450"/>
                  </a:cubicBezTo>
                  <a:lnTo>
                    <a:pt x="647" y="450"/>
                  </a:lnTo>
                  <a:cubicBezTo>
                    <a:pt x="648" y="435"/>
                    <a:pt x="650" y="419"/>
                    <a:pt x="652" y="405"/>
                  </a:cubicBezTo>
                  <a:close/>
                  <a:moveTo>
                    <a:pt x="697" y="681"/>
                  </a:moveTo>
                  <a:cubicBezTo>
                    <a:pt x="710" y="695"/>
                    <a:pt x="723" y="708"/>
                    <a:pt x="736" y="725"/>
                  </a:cubicBezTo>
                  <a:lnTo>
                    <a:pt x="736" y="725"/>
                  </a:lnTo>
                  <a:cubicBezTo>
                    <a:pt x="722" y="711"/>
                    <a:pt x="709" y="697"/>
                    <a:pt x="697" y="681"/>
                  </a:cubicBezTo>
                  <a:close/>
                  <a:moveTo>
                    <a:pt x="759" y="753"/>
                  </a:moveTo>
                  <a:lnTo>
                    <a:pt x="759" y="753"/>
                  </a:lnTo>
                  <a:cubicBezTo>
                    <a:pt x="770" y="758"/>
                    <a:pt x="780" y="766"/>
                    <a:pt x="793" y="776"/>
                  </a:cubicBezTo>
                  <a:lnTo>
                    <a:pt x="793" y="776"/>
                  </a:lnTo>
                  <a:cubicBezTo>
                    <a:pt x="781" y="768"/>
                    <a:pt x="770" y="761"/>
                    <a:pt x="759" y="753"/>
                  </a:cubicBezTo>
                  <a:close/>
                  <a:moveTo>
                    <a:pt x="813" y="797"/>
                  </a:moveTo>
                  <a:lnTo>
                    <a:pt x="813" y="797"/>
                  </a:lnTo>
                  <a:cubicBezTo>
                    <a:pt x="820" y="800"/>
                    <a:pt x="826" y="802"/>
                    <a:pt x="832" y="804"/>
                  </a:cubicBezTo>
                  <a:lnTo>
                    <a:pt x="832" y="804"/>
                  </a:lnTo>
                  <a:cubicBezTo>
                    <a:pt x="825" y="803"/>
                    <a:pt x="819" y="801"/>
                    <a:pt x="813" y="797"/>
                  </a:cubicBezTo>
                  <a:close/>
                  <a:moveTo>
                    <a:pt x="370" y="1"/>
                  </a:moveTo>
                  <a:cubicBezTo>
                    <a:pt x="237" y="1"/>
                    <a:pt x="125" y="85"/>
                    <a:pt x="81" y="218"/>
                  </a:cubicBezTo>
                  <a:cubicBezTo>
                    <a:pt x="1" y="458"/>
                    <a:pt x="45" y="726"/>
                    <a:pt x="161" y="940"/>
                  </a:cubicBezTo>
                  <a:cubicBezTo>
                    <a:pt x="268" y="1163"/>
                    <a:pt x="474" y="1333"/>
                    <a:pt x="715" y="1404"/>
                  </a:cubicBezTo>
                  <a:cubicBezTo>
                    <a:pt x="739" y="1411"/>
                    <a:pt x="765" y="1415"/>
                    <a:pt x="791" y="1415"/>
                  </a:cubicBezTo>
                  <a:cubicBezTo>
                    <a:pt x="924" y="1415"/>
                    <a:pt x="1059" y="1324"/>
                    <a:pt x="1089" y="1190"/>
                  </a:cubicBezTo>
                  <a:cubicBezTo>
                    <a:pt x="1125" y="1029"/>
                    <a:pt x="1036" y="860"/>
                    <a:pt x="875" y="815"/>
                  </a:cubicBezTo>
                  <a:cubicBezTo>
                    <a:pt x="865" y="812"/>
                    <a:pt x="856" y="810"/>
                    <a:pt x="848" y="808"/>
                  </a:cubicBezTo>
                  <a:lnTo>
                    <a:pt x="848" y="808"/>
                  </a:lnTo>
                  <a:cubicBezTo>
                    <a:pt x="833" y="800"/>
                    <a:pt x="818" y="792"/>
                    <a:pt x="804" y="783"/>
                  </a:cubicBezTo>
                  <a:lnTo>
                    <a:pt x="804" y="783"/>
                  </a:lnTo>
                  <a:cubicBezTo>
                    <a:pt x="782" y="765"/>
                    <a:pt x="760" y="747"/>
                    <a:pt x="739" y="728"/>
                  </a:cubicBezTo>
                  <a:lnTo>
                    <a:pt x="739" y="728"/>
                  </a:lnTo>
                  <a:cubicBezTo>
                    <a:pt x="716" y="693"/>
                    <a:pt x="694" y="658"/>
                    <a:pt x="677" y="623"/>
                  </a:cubicBezTo>
                  <a:lnTo>
                    <a:pt x="677" y="623"/>
                  </a:lnTo>
                  <a:cubicBezTo>
                    <a:pt x="667" y="593"/>
                    <a:pt x="658" y="562"/>
                    <a:pt x="651" y="531"/>
                  </a:cubicBezTo>
                  <a:lnTo>
                    <a:pt x="651" y="531"/>
                  </a:lnTo>
                  <a:cubicBezTo>
                    <a:pt x="652" y="546"/>
                    <a:pt x="652" y="560"/>
                    <a:pt x="652" y="574"/>
                  </a:cubicBezTo>
                  <a:cubicBezTo>
                    <a:pt x="649" y="553"/>
                    <a:pt x="646" y="531"/>
                    <a:pt x="646" y="508"/>
                  </a:cubicBezTo>
                  <a:lnTo>
                    <a:pt x="646" y="508"/>
                  </a:lnTo>
                  <a:cubicBezTo>
                    <a:pt x="647" y="516"/>
                    <a:pt x="649" y="524"/>
                    <a:pt x="651" y="531"/>
                  </a:cubicBezTo>
                  <a:lnTo>
                    <a:pt x="651" y="531"/>
                  </a:lnTo>
                  <a:cubicBezTo>
                    <a:pt x="650" y="522"/>
                    <a:pt x="648" y="512"/>
                    <a:pt x="646" y="502"/>
                  </a:cubicBezTo>
                  <a:lnTo>
                    <a:pt x="646" y="502"/>
                  </a:lnTo>
                  <a:cubicBezTo>
                    <a:pt x="646" y="504"/>
                    <a:pt x="646" y="506"/>
                    <a:pt x="646" y="508"/>
                  </a:cubicBezTo>
                  <a:lnTo>
                    <a:pt x="646" y="508"/>
                  </a:lnTo>
                  <a:cubicBezTo>
                    <a:pt x="645" y="503"/>
                    <a:pt x="644" y="499"/>
                    <a:pt x="643" y="494"/>
                  </a:cubicBezTo>
                  <a:lnTo>
                    <a:pt x="643" y="494"/>
                  </a:lnTo>
                  <a:cubicBezTo>
                    <a:pt x="644" y="497"/>
                    <a:pt x="645" y="499"/>
                    <a:pt x="646" y="502"/>
                  </a:cubicBezTo>
                  <a:lnTo>
                    <a:pt x="646" y="502"/>
                  </a:lnTo>
                  <a:cubicBezTo>
                    <a:pt x="645" y="493"/>
                    <a:pt x="645" y="484"/>
                    <a:pt x="646" y="476"/>
                  </a:cubicBezTo>
                  <a:lnTo>
                    <a:pt x="646" y="476"/>
                  </a:lnTo>
                  <a:cubicBezTo>
                    <a:pt x="654" y="443"/>
                    <a:pt x="662" y="411"/>
                    <a:pt x="670" y="387"/>
                  </a:cubicBezTo>
                  <a:cubicBezTo>
                    <a:pt x="723" y="235"/>
                    <a:pt x="607" y="48"/>
                    <a:pt x="456" y="12"/>
                  </a:cubicBezTo>
                  <a:cubicBezTo>
                    <a:pt x="426" y="5"/>
                    <a:pt x="397"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9"/>
            <p:cNvSpPr/>
            <p:nvPr/>
          </p:nvSpPr>
          <p:spPr>
            <a:xfrm>
              <a:off x="2390325" y="1519600"/>
              <a:ext cx="29225" cy="24225"/>
            </a:xfrm>
            <a:custGeom>
              <a:avLst/>
              <a:gdLst/>
              <a:ahLst/>
              <a:cxnLst/>
              <a:rect l="l" t="t" r="r" b="b"/>
              <a:pathLst>
                <a:path w="1169" h="969" extrusionOk="0">
                  <a:moveTo>
                    <a:pt x="848" y="1"/>
                  </a:moveTo>
                  <a:cubicBezTo>
                    <a:pt x="799" y="1"/>
                    <a:pt x="749" y="11"/>
                    <a:pt x="705" y="39"/>
                  </a:cubicBezTo>
                  <a:cubicBezTo>
                    <a:pt x="526" y="163"/>
                    <a:pt x="339" y="279"/>
                    <a:pt x="161" y="404"/>
                  </a:cubicBezTo>
                  <a:cubicBezTo>
                    <a:pt x="89" y="449"/>
                    <a:pt x="45" y="502"/>
                    <a:pt x="18" y="583"/>
                  </a:cubicBezTo>
                  <a:cubicBezTo>
                    <a:pt x="0" y="654"/>
                    <a:pt x="9" y="752"/>
                    <a:pt x="54" y="815"/>
                  </a:cubicBezTo>
                  <a:cubicBezTo>
                    <a:pt x="89" y="886"/>
                    <a:pt x="152" y="940"/>
                    <a:pt x="232" y="957"/>
                  </a:cubicBezTo>
                  <a:cubicBezTo>
                    <a:pt x="263" y="964"/>
                    <a:pt x="296" y="969"/>
                    <a:pt x="327" y="969"/>
                  </a:cubicBezTo>
                  <a:cubicBezTo>
                    <a:pt x="377" y="969"/>
                    <a:pt x="426" y="958"/>
                    <a:pt x="464" y="931"/>
                  </a:cubicBezTo>
                  <a:lnTo>
                    <a:pt x="1008" y="565"/>
                  </a:lnTo>
                  <a:cubicBezTo>
                    <a:pt x="1080" y="520"/>
                    <a:pt x="1133" y="458"/>
                    <a:pt x="1151" y="387"/>
                  </a:cubicBezTo>
                  <a:cubicBezTo>
                    <a:pt x="1169" y="306"/>
                    <a:pt x="1160" y="217"/>
                    <a:pt x="1124" y="146"/>
                  </a:cubicBezTo>
                  <a:cubicBezTo>
                    <a:pt x="1080" y="83"/>
                    <a:pt x="1017" y="30"/>
                    <a:pt x="937" y="12"/>
                  </a:cubicBezTo>
                  <a:cubicBezTo>
                    <a:pt x="909" y="5"/>
                    <a:pt x="879" y="1"/>
                    <a:pt x="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9"/>
            <p:cNvSpPr/>
            <p:nvPr/>
          </p:nvSpPr>
          <p:spPr>
            <a:xfrm>
              <a:off x="2467700" y="1550125"/>
              <a:ext cx="25675" cy="18725"/>
            </a:xfrm>
            <a:custGeom>
              <a:avLst/>
              <a:gdLst/>
              <a:ahLst/>
              <a:cxnLst/>
              <a:rect l="l" t="t" r="r" b="b"/>
              <a:pathLst>
                <a:path w="1027" h="749" extrusionOk="0">
                  <a:moveTo>
                    <a:pt x="716" y="0"/>
                  </a:moveTo>
                  <a:cubicBezTo>
                    <a:pt x="689" y="0"/>
                    <a:pt x="661" y="4"/>
                    <a:pt x="634" y="13"/>
                  </a:cubicBezTo>
                  <a:cubicBezTo>
                    <a:pt x="500" y="58"/>
                    <a:pt x="366" y="102"/>
                    <a:pt x="224" y="147"/>
                  </a:cubicBezTo>
                  <a:cubicBezTo>
                    <a:pt x="152" y="174"/>
                    <a:pt x="81" y="218"/>
                    <a:pt x="45" y="290"/>
                  </a:cubicBezTo>
                  <a:cubicBezTo>
                    <a:pt x="19" y="325"/>
                    <a:pt x="10" y="361"/>
                    <a:pt x="10" y="406"/>
                  </a:cubicBezTo>
                  <a:cubicBezTo>
                    <a:pt x="1" y="441"/>
                    <a:pt x="1" y="486"/>
                    <a:pt x="10" y="522"/>
                  </a:cubicBezTo>
                  <a:cubicBezTo>
                    <a:pt x="36" y="593"/>
                    <a:pt x="81" y="664"/>
                    <a:pt x="152" y="709"/>
                  </a:cubicBezTo>
                  <a:cubicBezTo>
                    <a:pt x="200" y="733"/>
                    <a:pt x="255" y="748"/>
                    <a:pt x="308" y="748"/>
                  </a:cubicBezTo>
                  <a:cubicBezTo>
                    <a:pt x="335" y="748"/>
                    <a:pt x="361" y="745"/>
                    <a:pt x="384" y="736"/>
                  </a:cubicBezTo>
                  <a:lnTo>
                    <a:pt x="795" y="602"/>
                  </a:lnTo>
                  <a:cubicBezTo>
                    <a:pt x="875" y="575"/>
                    <a:pt x="937" y="530"/>
                    <a:pt x="982" y="459"/>
                  </a:cubicBezTo>
                  <a:cubicBezTo>
                    <a:pt x="1000" y="423"/>
                    <a:pt x="1018" y="388"/>
                    <a:pt x="1018" y="343"/>
                  </a:cubicBezTo>
                  <a:cubicBezTo>
                    <a:pt x="1027" y="307"/>
                    <a:pt x="1027" y="263"/>
                    <a:pt x="1009" y="227"/>
                  </a:cubicBezTo>
                  <a:cubicBezTo>
                    <a:pt x="982" y="147"/>
                    <a:pt x="937" y="84"/>
                    <a:pt x="866" y="40"/>
                  </a:cubicBezTo>
                  <a:cubicBezTo>
                    <a:pt x="824" y="16"/>
                    <a:pt x="771"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19"/>
          <p:cNvSpPr/>
          <p:nvPr/>
        </p:nvSpPr>
        <p:spPr>
          <a:xfrm>
            <a:off x="8051150" y="3123625"/>
            <a:ext cx="685400" cy="1347325"/>
          </a:xfrm>
          <a:custGeom>
            <a:avLst/>
            <a:gdLst/>
            <a:ahLst/>
            <a:cxnLst/>
            <a:rect l="l" t="t" r="r" b="b"/>
            <a:pathLst>
              <a:path w="27416" h="53893" extrusionOk="0">
                <a:moveTo>
                  <a:pt x="3382" y="1"/>
                </a:moveTo>
                <a:lnTo>
                  <a:pt x="3382" y="1"/>
                </a:lnTo>
                <a:cubicBezTo>
                  <a:pt x="1" y="3435"/>
                  <a:pt x="2195" y="6058"/>
                  <a:pt x="3890" y="9903"/>
                </a:cubicBezTo>
                <a:cubicBezTo>
                  <a:pt x="5907" y="14444"/>
                  <a:pt x="7985" y="18949"/>
                  <a:pt x="10135" y="23427"/>
                </a:cubicBezTo>
                <a:cubicBezTo>
                  <a:pt x="11268" y="25791"/>
                  <a:pt x="26612" y="53437"/>
                  <a:pt x="26104" y="53892"/>
                </a:cubicBezTo>
                <a:cubicBezTo>
                  <a:pt x="27210" y="52893"/>
                  <a:pt x="26077" y="47790"/>
                  <a:pt x="27415" y="47139"/>
                </a:cubicBezTo>
                <a:cubicBezTo>
                  <a:pt x="20314" y="35176"/>
                  <a:pt x="13177" y="23142"/>
                  <a:pt x="8253" y="10135"/>
                </a:cubicBezTo>
                <a:cubicBezTo>
                  <a:pt x="6995" y="6807"/>
                  <a:pt x="5898" y="2597"/>
                  <a:pt x="3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19"/>
          <p:cNvGrpSpPr/>
          <p:nvPr/>
        </p:nvGrpSpPr>
        <p:grpSpPr>
          <a:xfrm>
            <a:off x="0" y="-10650"/>
            <a:ext cx="9143949" cy="5158468"/>
            <a:chOff x="0" y="-10650"/>
            <a:chExt cx="9143949" cy="5158468"/>
          </a:xfrm>
        </p:grpSpPr>
        <p:grpSp>
          <p:nvGrpSpPr>
            <p:cNvPr id="694" name="Google Shape;694;p19"/>
            <p:cNvGrpSpPr/>
            <p:nvPr/>
          </p:nvGrpSpPr>
          <p:grpSpPr>
            <a:xfrm>
              <a:off x="0" y="-10650"/>
              <a:ext cx="9143949" cy="5158468"/>
              <a:chOff x="267864" y="140547"/>
              <a:chExt cx="8608500" cy="4856400"/>
            </a:xfrm>
          </p:grpSpPr>
          <p:sp>
            <p:nvSpPr>
              <p:cNvPr id="695" name="Google Shape;695;p19"/>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9"/>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19"/>
            <p:cNvGrpSpPr/>
            <p:nvPr/>
          </p:nvGrpSpPr>
          <p:grpSpPr>
            <a:xfrm rot="10800000">
              <a:off x="0" y="-10650"/>
              <a:ext cx="9143949" cy="5158468"/>
              <a:chOff x="267864" y="140547"/>
              <a:chExt cx="8608500" cy="4856400"/>
            </a:xfrm>
          </p:grpSpPr>
          <p:sp>
            <p:nvSpPr>
              <p:cNvPr id="698" name="Google Shape;698;p19"/>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9"/>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0" name="Google Shape;700;p19"/>
          <p:cNvSpPr txBox="1">
            <a:spLocks noGrp="1"/>
          </p:cNvSpPr>
          <p:nvPr>
            <p:ph type="ctrTitle"/>
          </p:nvPr>
        </p:nvSpPr>
        <p:spPr>
          <a:xfrm>
            <a:off x="1343600" y="3166713"/>
            <a:ext cx="43908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800">
                <a:solidFill>
                  <a:schemeClr val="l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701" name="Google Shape;701;p19"/>
          <p:cNvSpPr txBox="1">
            <a:spLocks noGrp="1"/>
          </p:cNvSpPr>
          <p:nvPr>
            <p:ph type="subTitle" idx="1"/>
          </p:nvPr>
        </p:nvSpPr>
        <p:spPr>
          <a:xfrm>
            <a:off x="1343600" y="1398988"/>
            <a:ext cx="4390800" cy="15291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400">
                <a:latin typeface="Didact Gothic"/>
                <a:ea typeface="Didact Gothic"/>
                <a:cs typeface="Didact Gothic"/>
                <a:sym typeface="Didact Gothic"/>
              </a:defRPr>
            </a:lvl1pPr>
            <a:lvl2pPr lvl="1" rtl="0">
              <a:lnSpc>
                <a:spcPct val="100000"/>
              </a:lnSpc>
              <a:spcBef>
                <a:spcPts val="0"/>
              </a:spcBef>
              <a:spcAft>
                <a:spcPts val="0"/>
              </a:spcAft>
              <a:buNone/>
              <a:defRPr sz="2400">
                <a:latin typeface="Didact Gothic"/>
                <a:ea typeface="Didact Gothic"/>
                <a:cs typeface="Didact Gothic"/>
                <a:sym typeface="Didact Gothic"/>
              </a:defRPr>
            </a:lvl2pPr>
            <a:lvl3pPr lvl="2" rtl="0">
              <a:lnSpc>
                <a:spcPct val="100000"/>
              </a:lnSpc>
              <a:spcBef>
                <a:spcPts val="0"/>
              </a:spcBef>
              <a:spcAft>
                <a:spcPts val="0"/>
              </a:spcAft>
              <a:buNone/>
              <a:defRPr sz="2400">
                <a:latin typeface="Didact Gothic"/>
                <a:ea typeface="Didact Gothic"/>
                <a:cs typeface="Didact Gothic"/>
                <a:sym typeface="Didact Gothic"/>
              </a:defRPr>
            </a:lvl3pPr>
            <a:lvl4pPr lvl="3" rtl="0">
              <a:lnSpc>
                <a:spcPct val="100000"/>
              </a:lnSpc>
              <a:spcBef>
                <a:spcPts val="0"/>
              </a:spcBef>
              <a:spcAft>
                <a:spcPts val="0"/>
              </a:spcAft>
              <a:buNone/>
              <a:defRPr sz="2400">
                <a:latin typeface="Didact Gothic"/>
                <a:ea typeface="Didact Gothic"/>
                <a:cs typeface="Didact Gothic"/>
                <a:sym typeface="Didact Gothic"/>
              </a:defRPr>
            </a:lvl4pPr>
            <a:lvl5pPr lvl="4" rtl="0">
              <a:lnSpc>
                <a:spcPct val="100000"/>
              </a:lnSpc>
              <a:spcBef>
                <a:spcPts val="0"/>
              </a:spcBef>
              <a:spcAft>
                <a:spcPts val="0"/>
              </a:spcAft>
              <a:buNone/>
              <a:defRPr sz="2400">
                <a:latin typeface="Didact Gothic"/>
                <a:ea typeface="Didact Gothic"/>
                <a:cs typeface="Didact Gothic"/>
                <a:sym typeface="Didact Gothic"/>
              </a:defRPr>
            </a:lvl5pPr>
            <a:lvl6pPr lvl="5" rtl="0">
              <a:lnSpc>
                <a:spcPct val="100000"/>
              </a:lnSpc>
              <a:spcBef>
                <a:spcPts val="0"/>
              </a:spcBef>
              <a:spcAft>
                <a:spcPts val="0"/>
              </a:spcAft>
              <a:buNone/>
              <a:defRPr sz="2400">
                <a:latin typeface="Didact Gothic"/>
                <a:ea typeface="Didact Gothic"/>
                <a:cs typeface="Didact Gothic"/>
                <a:sym typeface="Didact Gothic"/>
              </a:defRPr>
            </a:lvl6pPr>
            <a:lvl7pPr lvl="6" rtl="0">
              <a:lnSpc>
                <a:spcPct val="100000"/>
              </a:lnSpc>
              <a:spcBef>
                <a:spcPts val="0"/>
              </a:spcBef>
              <a:spcAft>
                <a:spcPts val="0"/>
              </a:spcAft>
              <a:buNone/>
              <a:defRPr sz="2400">
                <a:latin typeface="Didact Gothic"/>
                <a:ea typeface="Didact Gothic"/>
                <a:cs typeface="Didact Gothic"/>
                <a:sym typeface="Didact Gothic"/>
              </a:defRPr>
            </a:lvl7pPr>
            <a:lvl8pPr lvl="7" rtl="0">
              <a:lnSpc>
                <a:spcPct val="100000"/>
              </a:lnSpc>
              <a:spcBef>
                <a:spcPts val="0"/>
              </a:spcBef>
              <a:spcAft>
                <a:spcPts val="0"/>
              </a:spcAft>
              <a:buNone/>
              <a:defRPr sz="2400">
                <a:latin typeface="Didact Gothic"/>
                <a:ea typeface="Didact Gothic"/>
                <a:cs typeface="Didact Gothic"/>
                <a:sym typeface="Didact Gothic"/>
              </a:defRPr>
            </a:lvl8pPr>
            <a:lvl9pPr lvl="8" rtl="0">
              <a:lnSpc>
                <a:spcPct val="100000"/>
              </a:lnSpc>
              <a:spcBef>
                <a:spcPts val="0"/>
              </a:spcBef>
              <a:spcAft>
                <a:spcPts val="0"/>
              </a:spcAft>
              <a:buNone/>
              <a:defRPr sz="2400">
                <a:latin typeface="Didact Gothic"/>
                <a:ea typeface="Didact Gothic"/>
                <a:cs typeface="Didact Gothic"/>
                <a:sym typeface="Didact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702"/>
        <p:cNvGrpSpPr/>
        <p:nvPr/>
      </p:nvGrpSpPr>
      <p:grpSpPr>
        <a:xfrm>
          <a:off x="0" y="0"/>
          <a:ext cx="0" cy="0"/>
          <a:chOff x="0" y="0"/>
          <a:chExt cx="0" cy="0"/>
        </a:xfrm>
      </p:grpSpPr>
      <p:sp>
        <p:nvSpPr>
          <p:cNvPr id="703" name="Google Shape;703;p20"/>
          <p:cNvSpPr/>
          <p:nvPr/>
        </p:nvSpPr>
        <p:spPr>
          <a:xfrm>
            <a:off x="6489424" y="630043"/>
            <a:ext cx="1629417" cy="1680904"/>
          </a:xfrm>
          <a:custGeom>
            <a:avLst/>
            <a:gdLst/>
            <a:ahLst/>
            <a:cxnLst/>
            <a:rect l="l" t="t" r="r" b="b"/>
            <a:pathLst>
              <a:path w="9431" h="9729" extrusionOk="0">
                <a:moveTo>
                  <a:pt x="4467" y="0"/>
                </a:moveTo>
                <a:cubicBezTo>
                  <a:pt x="3719" y="0"/>
                  <a:pt x="2990" y="153"/>
                  <a:pt x="2374" y="472"/>
                </a:cubicBezTo>
                <a:cubicBezTo>
                  <a:pt x="1026" y="1168"/>
                  <a:pt x="108" y="2613"/>
                  <a:pt x="45" y="4121"/>
                </a:cubicBezTo>
                <a:cubicBezTo>
                  <a:pt x="1" y="5200"/>
                  <a:pt x="366" y="6262"/>
                  <a:pt x="821" y="7243"/>
                </a:cubicBezTo>
                <a:cubicBezTo>
                  <a:pt x="1357" y="8412"/>
                  <a:pt x="2222" y="9643"/>
                  <a:pt x="3507" y="9723"/>
                </a:cubicBezTo>
                <a:cubicBezTo>
                  <a:pt x="3556" y="9727"/>
                  <a:pt x="3605" y="9728"/>
                  <a:pt x="3654" y="9728"/>
                </a:cubicBezTo>
                <a:cubicBezTo>
                  <a:pt x="4480" y="9728"/>
                  <a:pt x="5240" y="9254"/>
                  <a:pt x="6040" y="9009"/>
                </a:cubicBezTo>
                <a:cubicBezTo>
                  <a:pt x="6424" y="8893"/>
                  <a:pt x="6825" y="8831"/>
                  <a:pt x="7209" y="8688"/>
                </a:cubicBezTo>
                <a:cubicBezTo>
                  <a:pt x="8609" y="8135"/>
                  <a:pt x="9323" y="6511"/>
                  <a:pt x="9385" y="4995"/>
                </a:cubicBezTo>
                <a:cubicBezTo>
                  <a:pt x="9430" y="3987"/>
                  <a:pt x="9234" y="2943"/>
                  <a:pt x="8707" y="2087"/>
                </a:cubicBezTo>
                <a:cubicBezTo>
                  <a:pt x="7872" y="747"/>
                  <a:pt x="6122" y="0"/>
                  <a:pt x="4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0"/>
          <p:cNvSpPr/>
          <p:nvPr/>
        </p:nvSpPr>
        <p:spPr>
          <a:xfrm>
            <a:off x="7816075" y="781450"/>
            <a:ext cx="400725" cy="361481"/>
          </a:xfrm>
          <a:custGeom>
            <a:avLst/>
            <a:gdLst/>
            <a:ahLst/>
            <a:cxnLst/>
            <a:rect l="l" t="t" r="r" b="b"/>
            <a:pathLst>
              <a:path w="9772" h="8815" extrusionOk="0">
                <a:moveTo>
                  <a:pt x="4961" y="1"/>
                </a:moveTo>
                <a:cubicBezTo>
                  <a:pt x="2071" y="1"/>
                  <a:pt x="1" y="3973"/>
                  <a:pt x="1082" y="6547"/>
                </a:cubicBezTo>
                <a:cubicBezTo>
                  <a:pt x="1638" y="7866"/>
                  <a:pt x="3043" y="8814"/>
                  <a:pt x="4446" y="8814"/>
                </a:cubicBezTo>
                <a:cubicBezTo>
                  <a:pt x="4798" y="8814"/>
                  <a:pt x="5151" y="8754"/>
                  <a:pt x="5489" y="8625"/>
                </a:cubicBezTo>
                <a:cubicBezTo>
                  <a:pt x="8683" y="7421"/>
                  <a:pt x="9771" y="1551"/>
                  <a:pt x="6123" y="213"/>
                </a:cubicBezTo>
                <a:cubicBezTo>
                  <a:pt x="5725" y="67"/>
                  <a:pt x="5336" y="1"/>
                  <a:pt x="49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0"/>
          <p:cNvSpPr/>
          <p:nvPr/>
        </p:nvSpPr>
        <p:spPr>
          <a:xfrm rot="-2414039">
            <a:off x="7451788" y="3742872"/>
            <a:ext cx="1629531" cy="1137652"/>
          </a:xfrm>
          <a:custGeom>
            <a:avLst/>
            <a:gdLst/>
            <a:ahLst/>
            <a:cxnLst/>
            <a:rect l="l" t="t" r="r" b="b"/>
            <a:pathLst>
              <a:path w="41921" h="29267" extrusionOk="0">
                <a:moveTo>
                  <a:pt x="10345" y="0"/>
                </a:moveTo>
                <a:cubicBezTo>
                  <a:pt x="9236" y="0"/>
                  <a:pt x="8084" y="433"/>
                  <a:pt x="7191" y="1121"/>
                </a:cubicBezTo>
                <a:cubicBezTo>
                  <a:pt x="0" y="6688"/>
                  <a:pt x="6807" y="18731"/>
                  <a:pt x="11161" y="24164"/>
                </a:cubicBezTo>
                <a:cubicBezTo>
                  <a:pt x="12499" y="25841"/>
                  <a:pt x="14051" y="27411"/>
                  <a:pt x="15996" y="28312"/>
                </a:cubicBezTo>
                <a:cubicBezTo>
                  <a:pt x="17568" y="29035"/>
                  <a:pt x="19297" y="29267"/>
                  <a:pt x="21037" y="29267"/>
                </a:cubicBezTo>
                <a:cubicBezTo>
                  <a:pt x="21746" y="29267"/>
                  <a:pt x="22457" y="29228"/>
                  <a:pt x="23159" y="29169"/>
                </a:cubicBezTo>
                <a:cubicBezTo>
                  <a:pt x="27647" y="28794"/>
                  <a:pt x="32170" y="27572"/>
                  <a:pt x="35774" y="24869"/>
                </a:cubicBezTo>
                <a:cubicBezTo>
                  <a:pt x="39369" y="22175"/>
                  <a:pt x="41920" y="17830"/>
                  <a:pt x="41697" y="13334"/>
                </a:cubicBezTo>
                <a:cubicBezTo>
                  <a:pt x="41465" y="8838"/>
                  <a:pt x="38040" y="4484"/>
                  <a:pt x="33579" y="3922"/>
                </a:cubicBezTo>
                <a:cubicBezTo>
                  <a:pt x="33191" y="3873"/>
                  <a:pt x="32803" y="3850"/>
                  <a:pt x="32418" y="3850"/>
                </a:cubicBezTo>
                <a:cubicBezTo>
                  <a:pt x="29625" y="3850"/>
                  <a:pt x="26904" y="5042"/>
                  <a:pt x="24176" y="5787"/>
                </a:cubicBezTo>
                <a:cubicBezTo>
                  <a:pt x="22989" y="6110"/>
                  <a:pt x="21703" y="6319"/>
                  <a:pt x="20448" y="6319"/>
                </a:cubicBezTo>
                <a:cubicBezTo>
                  <a:pt x="18410" y="6319"/>
                  <a:pt x="16456" y="5768"/>
                  <a:pt x="15148" y="4261"/>
                </a:cubicBezTo>
                <a:cubicBezTo>
                  <a:pt x="14149" y="3102"/>
                  <a:pt x="13649" y="1496"/>
                  <a:pt x="12392" y="613"/>
                </a:cubicBezTo>
                <a:cubicBezTo>
                  <a:pt x="11786" y="188"/>
                  <a:pt x="11075" y="0"/>
                  <a:pt x="103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20"/>
          <p:cNvGrpSpPr/>
          <p:nvPr/>
        </p:nvGrpSpPr>
        <p:grpSpPr>
          <a:xfrm>
            <a:off x="7579625" y="4158125"/>
            <a:ext cx="399225" cy="426425"/>
            <a:chOff x="2118675" y="1519600"/>
            <a:chExt cx="399225" cy="426425"/>
          </a:xfrm>
        </p:grpSpPr>
        <p:sp>
          <p:nvSpPr>
            <p:cNvPr id="707" name="Google Shape;707;p20"/>
            <p:cNvSpPr/>
            <p:nvPr/>
          </p:nvSpPr>
          <p:spPr>
            <a:xfrm>
              <a:off x="2479975" y="1672825"/>
              <a:ext cx="37925" cy="64850"/>
            </a:xfrm>
            <a:custGeom>
              <a:avLst/>
              <a:gdLst/>
              <a:ahLst/>
              <a:cxnLst/>
              <a:rect l="l" t="t" r="r" b="b"/>
              <a:pathLst>
                <a:path w="1517" h="2594" extrusionOk="0">
                  <a:moveTo>
                    <a:pt x="588" y="602"/>
                  </a:moveTo>
                  <a:cubicBezTo>
                    <a:pt x="588" y="604"/>
                    <a:pt x="588" y="606"/>
                    <a:pt x="589" y="609"/>
                  </a:cubicBezTo>
                  <a:cubicBezTo>
                    <a:pt x="593" y="617"/>
                    <a:pt x="595" y="620"/>
                    <a:pt x="595" y="620"/>
                  </a:cubicBezTo>
                  <a:cubicBezTo>
                    <a:pt x="596" y="620"/>
                    <a:pt x="592" y="612"/>
                    <a:pt x="588" y="602"/>
                  </a:cubicBezTo>
                  <a:close/>
                  <a:moveTo>
                    <a:pt x="663" y="871"/>
                  </a:moveTo>
                  <a:cubicBezTo>
                    <a:pt x="662" y="871"/>
                    <a:pt x="665" y="880"/>
                    <a:pt x="669" y="895"/>
                  </a:cubicBezTo>
                  <a:cubicBezTo>
                    <a:pt x="665" y="878"/>
                    <a:pt x="663" y="871"/>
                    <a:pt x="663" y="871"/>
                  </a:cubicBezTo>
                  <a:close/>
                  <a:moveTo>
                    <a:pt x="769" y="1"/>
                  </a:moveTo>
                  <a:cubicBezTo>
                    <a:pt x="720" y="1"/>
                    <a:pt x="670" y="13"/>
                    <a:pt x="625" y="38"/>
                  </a:cubicBezTo>
                  <a:cubicBezTo>
                    <a:pt x="482" y="128"/>
                    <a:pt x="429" y="315"/>
                    <a:pt x="509" y="458"/>
                  </a:cubicBezTo>
                  <a:cubicBezTo>
                    <a:pt x="536" y="493"/>
                    <a:pt x="553" y="538"/>
                    <a:pt x="571" y="574"/>
                  </a:cubicBezTo>
                  <a:cubicBezTo>
                    <a:pt x="575" y="577"/>
                    <a:pt x="582" y="591"/>
                    <a:pt x="588" y="602"/>
                  </a:cubicBezTo>
                  <a:lnTo>
                    <a:pt x="588" y="602"/>
                  </a:lnTo>
                  <a:cubicBezTo>
                    <a:pt x="587" y="600"/>
                    <a:pt x="587" y="599"/>
                    <a:pt x="588" y="599"/>
                  </a:cubicBezTo>
                  <a:lnTo>
                    <a:pt x="588" y="599"/>
                  </a:lnTo>
                  <a:cubicBezTo>
                    <a:pt x="590" y="599"/>
                    <a:pt x="607" y="645"/>
                    <a:pt x="607" y="645"/>
                  </a:cubicBezTo>
                  <a:cubicBezTo>
                    <a:pt x="634" y="725"/>
                    <a:pt x="652" y="814"/>
                    <a:pt x="669" y="895"/>
                  </a:cubicBezTo>
                  <a:cubicBezTo>
                    <a:pt x="669" y="913"/>
                    <a:pt x="669" y="939"/>
                    <a:pt x="669" y="957"/>
                  </a:cubicBezTo>
                  <a:cubicBezTo>
                    <a:pt x="669" y="1002"/>
                    <a:pt x="678" y="1046"/>
                    <a:pt x="669" y="1091"/>
                  </a:cubicBezTo>
                  <a:cubicBezTo>
                    <a:pt x="669" y="1136"/>
                    <a:pt x="669" y="1180"/>
                    <a:pt x="661" y="1225"/>
                  </a:cubicBezTo>
                  <a:cubicBezTo>
                    <a:pt x="661" y="1228"/>
                    <a:pt x="661" y="1231"/>
                    <a:pt x="661" y="1232"/>
                  </a:cubicBezTo>
                  <a:lnTo>
                    <a:pt x="661" y="1232"/>
                  </a:lnTo>
                  <a:cubicBezTo>
                    <a:pt x="661" y="1233"/>
                    <a:pt x="661" y="1233"/>
                    <a:pt x="661" y="1234"/>
                  </a:cubicBezTo>
                  <a:cubicBezTo>
                    <a:pt x="661" y="1252"/>
                    <a:pt x="652" y="1278"/>
                    <a:pt x="652" y="1296"/>
                  </a:cubicBezTo>
                  <a:cubicBezTo>
                    <a:pt x="634" y="1376"/>
                    <a:pt x="607" y="1457"/>
                    <a:pt x="580" y="1537"/>
                  </a:cubicBezTo>
                  <a:cubicBezTo>
                    <a:pt x="573" y="1559"/>
                    <a:pt x="570" y="1566"/>
                    <a:pt x="570" y="1566"/>
                  </a:cubicBezTo>
                  <a:cubicBezTo>
                    <a:pt x="569" y="1566"/>
                    <a:pt x="578" y="1535"/>
                    <a:pt x="576" y="1535"/>
                  </a:cubicBezTo>
                  <a:lnTo>
                    <a:pt x="576" y="1535"/>
                  </a:lnTo>
                  <a:cubicBezTo>
                    <a:pt x="576" y="1535"/>
                    <a:pt x="574" y="1538"/>
                    <a:pt x="571" y="1546"/>
                  </a:cubicBezTo>
                  <a:cubicBezTo>
                    <a:pt x="562" y="1564"/>
                    <a:pt x="553" y="1591"/>
                    <a:pt x="545" y="1608"/>
                  </a:cubicBezTo>
                  <a:cubicBezTo>
                    <a:pt x="527" y="1644"/>
                    <a:pt x="500" y="1689"/>
                    <a:pt x="482" y="1724"/>
                  </a:cubicBezTo>
                  <a:cubicBezTo>
                    <a:pt x="455" y="1760"/>
                    <a:pt x="437" y="1796"/>
                    <a:pt x="411" y="1831"/>
                  </a:cubicBezTo>
                  <a:cubicBezTo>
                    <a:pt x="418" y="1820"/>
                    <a:pt x="421" y="1816"/>
                    <a:pt x="420" y="1816"/>
                  </a:cubicBezTo>
                  <a:lnTo>
                    <a:pt x="420" y="1816"/>
                  </a:lnTo>
                  <a:cubicBezTo>
                    <a:pt x="416" y="1816"/>
                    <a:pt x="364" y="1878"/>
                    <a:pt x="357" y="1885"/>
                  </a:cubicBezTo>
                  <a:cubicBezTo>
                    <a:pt x="330" y="1912"/>
                    <a:pt x="295" y="1938"/>
                    <a:pt x="268" y="1965"/>
                  </a:cubicBezTo>
                  <a:cubicBezTo>
                    <a:pt x="256" y="1977"/>
                    <a:pt x="245" y="1989"/>
                    <a:pt x="233" y="1998"/>
                  </a:cubicBezTo>
                  <a:lnTo>
                    <a:pt x="233" y="1998"/>
                  </a:lnTo>
                  <a:cubicBezTo>
                    <a:pt x="234" y="1997"/>
                    <a:pt x="234" y="1996"/>
                    <a:pt x="233" y="1996"/>
                  </a:cubicBezTo>
                  <a:lnTo>
                    <a:pt x="233" y="1996"/>
                  </a:lnTo>
                  <a:cubicBezTo>
                    <a:pt x="232" y="1996"/>
                    <a:pt x="227" y="2000"/>
                    <a:pt x="214" y="2010"/>
                  </a:cubicBezTo>
                  <a:cubicBezTo>
                    <a:pt x="221" y="2007"/>
                    <a:pt x="227" y="2003"/>
                    <a:pt x="233" y="1998"/>
                  </a:cubicBezTo>
                  <a:lnTo>
                    <a:pt x="233" y="1998"/>
                  </a:lnTo>
                  <a:cubicBezTo>
                    <a:pt x="228" y="2004"/>
                    <a:pt x="207" y="2022"/>
                    <a:pt x="197" y="2028"/>
                  </a:cubicBezTo>
                  <a:cubicBezTo>
                    <a:pt x="63" y="2117"/>
                    <a:pt x="0" y="2295"/>
                    <a:pt x="90" y="2438"/>
                  </a:cubicBezTo>
                  <a:cubicBezTo>
                    <a:pt x="139" y="2531"/>
                    <a:pt x="253" y="2594"/>
                    <a:pt x="363" y="2594"/>
                  </a:cubicBezTo>
                  <a:cubicBezTo>
                    <a:pt x="411" y="2594"/>
                    <a:pt x="459" y="2581"/>
                    <a:pt x="500" y="2554"/>
                  </a:cubicBezTo>
                  <a:cubicBezTo>
                    <a:pt x="1258" y="2028"/>
                    <a:pt x="1517" y="948"/>
                    <a:pt x="1035" y="154"/>
                  </a:cubicBezTo>
                  <a:cubicBezTo>
                    <a:pt x="980" y="57"/>
                    <a:pt x="875" y="1"/>
                    <a:pt x="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0"/>
            <p:cNvSpPr/>
            <p:nvPr/>
          </p:nvSpPr>
          <p:spPr>
            <a:xfrm>
              <a:off x="2424450" y="1643175"/>
              <a:ext cx="27000" cy="52575"/>
            </a:xfrm>
            <a:custGeom>
              <a:avLst/>
              <a:gdLst/>
              <a:ahLst/>
              <a:cxnLst/>
              <a:rect l="l" t="t" r="r" b="b"/>
              <a:pathLst>
                <a:path w="1080" h="2103" extrusionOk="0">
                  <a:moveTo>
                    <a:pt x="959" y="1538"/>
                  </a:moveTo>
                  <a:lnTo>
                    <a:pt x="959" y="1538"/>
                  </a:lnTo>
                  <a:cubicBezTo>
                    <a:pt x="964" y="1549"/>
                    <a:pt x="966" y="1553"/>
                    <a:pt x="966" y="1553"/>
                  </a:cubicBezTo>
                  <a:cubicBezTo>
                    <a:pt x="966" y="1553"/>
                    <a:pt x="963" y="1546"/>
                    <a:pt x="959" y="1538"/>
                  </a:cubicBezTo>
                  <a:close/>
                  <a:moveTo>
                    <a:pt x="523" y="0"/>
                  </a:moveTo>
                  <a:cubicBezTo>
                    <a:pt x="389" y="0"/>
                    <a:pt x="292" y="91"/>
                    <a:pt x="232" y="225"/>
                  </a:cubicBezTo>
                  <a:cubicBezTo>
                    <a:pt x="0" y="796"/>
                    <a:pt x="250" y="1421"/>
                    <a:pt x="482" y="1956"/>
                  </a:cubicBezTo>
                  <a:cubicBezTo>
                    <a:pt x="523" y="2051"/>
                    <a:pt x="636" y="2103"/>
                    <a:pt x="747" y="2103"/>
                  </a:cubicBezTo>
                  <a:cubicBezTo>
                    <a:pt x="802" y="2103"/>
                    <a:pt x="856" y="2090"/>
                    <a:pt x="901" y="2063"/>
                  </a:cubicBezTo>
                  <a:cubicBezTo>
                    <a:pt x="1053" y="1965"/>
                    <a:pt x="1079" y="1804"/>
                    <a:pt x="1008" y="1653"/>
                  </a:cubicBezTo>
                  <a:cubicBezTo>
                    <a:pt x="990" y="1617"/>
                    <a:pt x="981" y="1581"/>
                    <a:pt x="963" y="1554"/>
                  </a:cubicBezTo>
                  <a:cubicBezTo>
                    <a:pt x="954" y="1531"/>
                    <a:pt x="952" y="1524"/>
                    <a:pt x="952" y="1524"/>
                  </a:cubicBezTo>
                  <a:lnTo>
                    <a:pt x="952" y="1524"/>
                  </a:lnTo>
                  <a:cubicBezTo>
                    <a:pt x="953" y="1524"/>
                    <a:pt x="956" y="1531"/>
                    <a:pt x="959" y="1538"/>
                  </a:cubicBezTo>
                  <a:lnTo>
                    <a:pt x="959" y="1538"/>
                  </a:lnTo>
                  <a:cubicBezTo>
                    <a:pt x="958" y="1535"/>
                    <a:pt x="956" y="1532"/>
                    <a:pt x="955" y="1528"/>
                  </a:cubicBezTo>
                  <a:cubicBezTo>
                    <a:pt x="928" y="1465"/>
                    <a:pt x="910" y="1403"/>
                    <a:pt x="883" y="1349"/>
                  </a:cubicBezTo>
                  <a:cubicBezTo>
                    <a:pt x="839" y="1233"/>
                    <a:pt x="803" y="1108"/>
                    <a:pt x="776" y="983"/>
                  </a:cubicBezTo>
                  <a:cubicBezTo>
                    <a:pt x="776" y="957"/>
                    <a:pt x="767" y="930"/>
                    <a:pt x="758" y="903"/>
                  </a:cubicBezTo>
                  <a:cubicBezTo>
                    <a:pt x="758" y="894"/>
                    <a:pt x="758" y="876"/>
                    <a:pt x="758" y="859"/>
                  </a:cubicBezTo>
                  <a:cubicBezTo>
                    <a:pt x="749" y="796"/>
                    <a:pt x="749" y="743"/>
                    <a:pt x="749" y="680"/>
                  </a:cubicBezTo>
                  <a:cubicBezTo>
                    <a:pt x="749" y="662"/>
                    <a:pt x="749" y="618"/>
                    <a:pt x="758" y="600"/>
                  </a:cubicBezTo>
                  <a:lnTo>
                    <a:pt x="758" y="600"/>
                  </a:lnTo>
                  <a:cubicBezTo>
                    <a:pt x="753" y="620"/>
                    <a:pt x="751" y="631"/>
                    <a:pt x="752" y="631"/>
                  </a:cubicBezTo>
                  <a:cubicBezTo>
                    <a:pt x="752" y="631"/>
                    <a:pt x="754" y="624"/>
                    <a:pt x="758" y="609"/>
                  </a:cubicBezTo>
                  <a:cubicBezTo>
                    <a:pt x="758" y="591"/>
                    <a:pt x="758" y="573"/>
                    <a:pt x="767" y="555"/>
                  </a:cubicBezTo>
                  <a:cubicBezTo>
                    <a:pt x="776" y="493"/>
                    <a:pt x="794" y="439"/>
                    <a:pt x="821" y="386"/>
                  </a:cubicBezTo>
                  <a:cubicBezTo>
                    <a:pt x="883" y="234"/>
                    <a:pt x="758" y="38"/>
                    <a:pt x="607" y="11"/>
                  </a:cubicBezTo>
                  <a:cubicBezTo>
                    <a:pt x="577" y="4"/>
                    <a:pt x="550" y="0"/>
                    <a:pt x="5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0"/>
            <p:cNvSpPr/>
            <p:nvPr/>
          </p:nvSpPr>
          <p:spPr>
            <a:xfrm>
              <a:off x="2394325" y="1703875"/>
              <a:ext cx="31475" cy="51075"/>
            </a:xfrm>
            <a:custGeom>
              <a:avLst/>
              <a:gdLst/>
              <a:ahLst/>
              <a:cxnLst/>
              <a:rect l="l" t="t" r="r" b="b"/>
              <a:pathLst>
                <a:path w="1259" h="2043" extrusionOk="0">
                  <a:moveTo>
                    <a:pt x="329" y="1"/>
                  </a:moveTo>
                  <a:cubicBezTo>
                    <a:pt x="195" y="1"/>
                    <a:pt x="66" y="74"/>
                    <a:pt x="36" y="215"/>
                  </a:cubicBezTo>
                  <a:cubicBezTo>
                    <a:pt x="1" y="366"/>
                    <a:pt x="81" y="563"/>
                    <a:pt x="250" y="589"/>
                  </a:cubicBezTo>
                  <a:cubicBezTo>
                    <a:pt x="277" y="598"/>
                    <a:pt x="304" y="607"/>
                    <a:pt x="331" y="616"/>
                  </a:cubicBezTo>
                  <a:cubicBezTo>
                    <a:pt x="340" y="618"/>
                    <a:pt x="344" y="620"/>
                    <a:pt x="344" y="620"/>
                  </a:cubicBezTo>
                  <a:lnTo>
                    <a:pt x="344" y="620"/>
                  </a:lnTo>
                  <a:cubicBezTo>
                    <a:pt x="349" y="621"/>
                    <a:pt x="353" y="623"/>
                    <a:pt x="358" y="625"/>
                  </a:cubicBezTo>
                  <a:cubicBezTo>
                    <a:pt x="366" y="634"/>
                    <a:pt x="375" y="643"/>
                    <a:pt x="384" y="643"/>
                  </a:cubicBezTo>
                  <a:cubicBezTo>
                    <a:pt x="387" y="645"/>
                    <a:pt x="391" y="649"/>
                    <a:pt x="396" y="652"/>
                  </a:cubicBezTo>
                  <a:lnTo>
                    <a:pt x="396" y="652"/>
                  </a:lnTo>
                  <a:cubicBezTo>
                    <a:pt x="399" y="655"/>
                    <a:pt x="402" y="659"/>
                    <a:pt x="402" y="661"/>
                  </a:cubicBezTo>
                  <a:cubicBezTo>
                    <a:pt x="411" y="670"/>
                    <a:pt x="429" y="679"/>
                    <a:pt x="438" y="688"/>
                  </a:cubicBezTo>
                  <a:cubicBezTo>
                    <a:pt x="447" y="696"/>
                    <a:pt x="456" y="705"/>
                    <a:pt x="465" y="714"/>
                  </a:cubicBezTo>
                  <a:cubicBezTo>
                    <a:pt x="479" y="732"/>
                    <a:pt x="482" y="739"/>
                    <a:pt x="479" y="739"/>
                  </a:cubicBezTo>
                  <a:cubicBezTo>
                    <a:pt x="476" y="739"/>
                    <a:pt x="461" y="725"/>
                    <a:pt x="456" y="714"/>
                  </a:cubicBezTo>
                  <a:lnTo>
                    <a:pt x="456" y="714"/>
                  </a:lnTo>
                  <a:cubicBezTo>
                    <a:pt x="465" y="732"/>
                    <a:pt x="491" y="768"/>
                    <a:pt x="500" y="786"/>
                  </a:cubicBezTo>
                  <a:cubicBezTo>
                    <a:pt x="512" y="797"/>
                    <a:pt x="520" y="816"/>
                    <a:pt x="529" y="833"/>
                  </a:cubicBezTo>
                  <a:lnTo>
                    <a:pt x="529" y="833"/>
                  </a:lnTo>
                  <a:cubicBezTo>
                    <a:pt x="526" y="827"/>
                    <a:pt x="526" y="822"/>
                    <a:pt x="527" y="822"/>
                  </a:cubicBezTo>
                  <a:lnTo>
                    <a:pt x="527" y="822"/>
                  </a:lnTo>
                  <a:cubicBezTo>
                    <a:pt x="528" y="822"/>
                    <a:pt x="531" y="826"/>
                    <a:pt x="536" y="839"/>
                  </a:cubicBezTo>
                  <a:cubicBezTo>
                    <a:pt x="536" y="842"/>
                    <a:pt x="536" y="844"/>
                    <a:pt x="536" y="847"/>
                  </a:cubicBezTo>
                  <a:lnTo>
                    <a:pt x="536" y="847"/>
                  </a:lnTo>
                  <a:cubicBezTo>
                    <a:pt x="534" y="842"/>
                    <a:pt x="531" y="838"/>
                    <a:pt x="529" y="833"/>
                  </a:cubicBezTo>
                  <a:lnTo>
                    <a:pt x="529" y="833"/>
                  </a:lnTo>
                  <a:cubicBezTo>
                    <a:pt x="530" y="838"/>
                    <a:pt x="533" y="845"/>
                    <a:pt x="537" y="850"/>
                  </a:cubicBezTo>
                  <a:lnTo>
                    <a:pt x="537" y="850"/>
                  </a:lnTo>
                  <a:cubicBezTo>
                    <a:pt x="537" y="849"/>
                    <a:pt x="537" y="848"/>
                    <a:pt x="536" y="847"/>
                  </a:cubicBezTo>
                  <a:lnTo>
                    <a:pt x="536" y="847"/>
                  </a:lnTo>
                  <a:cubicBezTo>
                    <a:pt x="539" y="850"/>
                    <a:pt x="542" y="854"/>
                    <a:pt x="545" y="857"/>
                  </a:cubicBezTo>
                  <a:cubicBezTo>
                    <a:pt x="542" y="856"/>
                    <a:pt x="539" y="853"/>
                    <a:pt x="537" y="850"/>
                  </a:cubicBezTo>
                  <a:lnTo>
                    <a:pt x="537" y="850"/>
                  </a:lnTo>
                  <a:cubicBezTo>
                    <a:pt x="539" y="864"/>
                    <a:pt x="547" y="878"/>
                    <a:pt x="554" y="893"/>
                  </a:cubicBezTo>
                  <a:cubicBezTo>
                    <a:pt x="563" y="911"/>
                    <a:pt x="563" y="937"/>
                    <a:pt x="572" y="964"/>
                  </a:cubicBezTo>
                  <a:cubicBezTo>
                    <a:pt x="572" y="971"/>
                    <a:pt x="577" y="1002"/>
                    <a:pt x="579" y="1003"/>
                  </a:cubicBezTo>
                  <a:lnTo>
                    <a:pt x="579" y="1003"/>
                  </a:lnTo>
                  <a:cubicBezTo>
                    <a:pt x="580" y="1009"/>
                    <a:pt x="581" y="1015"/>
                    <a:pt x="581" y="1018"/>
                  </a:cubicBezTo>
                  <a:cubicBezTo>
                    <a:pt x="589" y="1098"/>
                    <a:pt x="589" y="1178"/>
                    <a:pt x="581" y="1250"/>
                  </a:cubicBezTo>
                  <a:cubicBezTo>
                    <a:pt x="581" y="1267"/>
                    <a:pt x="581" y="1285"/>
                    <a:pt x="572" y="1303"/>
                  </a:cubicBezTo>
                  <a:cubicBezTo>
                    <a:pt x="572" y="1306"/>
                    <a:pt x="572" y="1309"/>
                    <a:pt x="572" y="1312"/>
                  </a:cubicBezTo>
                  <a:cubicBezTo>
                    <a:pt x="572" y="1348"/>
                    <a:pt x="563" y="1383"/>
                    <a:pt x="563" y="1419"/>
                  </a:cubicBezTo>
                  <a:cubicBezTo>
                    <a:pt x="545" y="1499"/>
                    <a:pt x="527" y="1580"/>
                    <a:pt x="509" y="1660"/>
                  </a:cubicBezTo>
                  <a:cubicBezTo>
                    <a:pt x="473" y="1821"/>
                    <a:pt x="554" y="1999"/>
                    <a:pt x="723" y="2035"/>
                  </a:cubicBezTo>
                  <a:cubicBezTo>
                    <a:pt x="747" y="2040"/>
                    <a:pt x="772" y="2043"/>
                    <a:pt x="796" y="2043"/>
                  </a:cubicBezTo>
                  <a:cubicBezTo>
                    <a:pt x="930" y="2043"/>
                    <a:pt x="1068" y="1963"/>
                    <a:pt x="1098" y="1821"/>
                  </a:cubicBezTo>
                  <a:cubicBezTo>
                    <a:pt x="1178" y="1455"/>
                    <a:pt x="1259" y="1053"/>
                    <a:pt x="1125" y="688"/>
                  </a:cubicBezTo>
                  <a:cubicBezTo>
                    <a:pt x="1009" y="366"/>
                    <a:pt x="759" y="72"/>
                    <a:pt x="411" y="10"/>
                  </a:cubicBezTo>
                  <a:cubicBezTo>
                    <a:pt x="384" y="4"/>
                    <a:pt x="357" y="1"/>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0"/>
            <p:cNvSpPr/>
            <p:nvPr/>
          </p:nvSpPr>
          <p:spPr>
            <a:xfrm>
              <a:off x="2356850" y="1766100"/>
              <a:ext cx="37275" cy="39825"/>
            </a:xfrm>
            <a:custGeom>
              <a:avLst/>
              <a:gdLst/>
              <a:ahLst/>
              <a:cxnLst/>
              <a:rect l="l" t="t" r="r" b="b"/>
              <a:pathLst>
                <a:path w="1491" h="1593" extrusionOk="0">
                  <a:moveTo>
                    <a:pt x="1187" y="976"/>
                  </a:moveTo>
                  <a:cubicBezTo>
                    <a:pt x="1200" y="982"/>
                    <a:pt x="1213" y="988"/>
                    <a:pt x="1226" y="994"/>
                  </a:cubicBezTo>
                  <a:lnTo>
                    <a:pt x="1226" y="994"/>
                  </a:lnTo>
                  <a:cubicBezTo>
                    <a:pt x="1213" y="988"/>
                    <a:pt x="1200" y="981"/>
                    <a:pt x="1187" y="976"/>
                  </a:cubicBezTo>
                  <a:close/>
                  <a:moveTo>
                    <a:pt x="1226" y="994"/>
                  </a:moveTo>
                  <a:cubicBezTo>
                    <a:pt x="1237" y="1000"/>
                    <a:pt x="1248" y="1005"/>
                    <a:pt x="1259" y="1009"/>
                  </a:cubicBezTo>
                  <a:cubicBezTo>
                    <a:pt x="1248" y="1004"/>
                    <a:pt x="1237" y="999"/>
                    <a:pt x="1226" y="994"/>
                  </a:cubicBezTo>
                  <a:close/>
                  <a:moveTo>
                    <a:pt x="316" y="1"/>
                  </a:moveTo>
                  <a:cubicBezTo>
                    <a:pt x="290" y="1"/>
                    <a:pt x="264" y="4"/>
                    <a:pt x="242" y="10"/>
                  </a:cubicBezTo>
                  <a:cubicBezTo>
                    <a:pt x="72" y="63"/>
                    <a:pt x="1" y="215"/>
                    <a:pt x="28" y="384"/>
                  </a:cubicBezTo>
                  <a:cubicBezTo>
                    <a:pt x="81" y="661"/>
                    <a:pt x="215" y="911"/>
                    <a:pt x="393" y="1125"/>
                  </a:cubicBezTo>
                  <a:cubicBezTo>
                    <a:pt x="581" y="1330"/>
                    <a:pt x="813" y="1490"/>
                    <a:pt x="1071" y="1580"/>
                  </a:cubicBezTo>
                  <a:cubicBezTo>
                    <a:pt x="1095" y="1589"/>
                    <a:pt x="1123" y="1593"/>
                    <a:pt x="1152" y="1593"/>
                  </a:cubicBezTo>
                  <a:cubicBezTo>
                    <a:pt x="1209" y="1593"/>
                    <a:pt x="1271" y="1577"/>
                    <a:pt x="1312" y="1553"/>
                  </a:cubicBezTo>
                  <a:cubicBezTo>
                    <a:pt x="1375" y="1517"/>
                    <a:pt x="1428" y="1446"/>
                    <a:pt x="1446" y="1374"/>
                  </a:cubicBezTo>
                  <a:cubicBezTo>
                    <a:pt x="1491" y="1196"/>
                    <a:pt x="1393" y="1053"/>
                    <a:pt x="1232" y="1000"/>
                  </a:cubicBezTo>
                  <a:cubicBezTo>
                    <a:pt x="1214" y="991"/>
                    <a:pt x="1196" y="982"/>
                    <a:pt x="1179" y="973"/>
                  </a:cubicBezTo>
                  <a:lnTo>
                    <a:pt x="1179" y="973"/>
                  </a:lnTo>
                  <a:cubicBezTo>
                    <a:pt x="1181" y="974"/>
                    <a:pt x="1184" y="975"/>
                    <a:pt x="1187" y="976"/>
                  </a:cubicBezTo>
                  <a:lnTo>
                    <a:pt x="1187" y="976"/>
                  </a:lnTo>
                  <a:cubicBezTo>
                    <a:pt x="1131" y="948"/>
                    <a:pt x="1079" y="917"/>
                    <a:pt x="1029" y="881"/>
                  </a:cubicBezTo>
                  <a:lnTo>
                    <a:pt x="1029" y="881"/>
                  </a:lnTo>
                  <a:cubicBezTo>
                    <a:pt x="1031" y="882"/>
                    <a:pt x="1033" y="883"/>
                    <a:pt x="1036" y="884"/>
                  </a:cubicBezTo>
                  <a:cubicBezTo>
                    <a:pt x="947" y="821"/>
                    <a:pt x="857" y="732"/>
                    <a:pt x="795" y="643"/>
                  </a:cubicBezTo>
                  <a:lnTo>
                    <a:pt x="795" y="643"/>
                  </a:lnTo>
                  <a:cubicBezTo>
                    <a:pt x="795" y="645"/>
                    <a:pt x="796" y="646"/>
                    <a:pt x="797" y="648"/>
                  </a:cubicBezTo>
                  <a:lnTo>
                    <a:pt x="797" y="648"/>
                  </a:lnTo>
                  <a:cubicBezTo>
                    <a:pt x="759" y="594"/>
                    <a:pt x="727" y="537"/>
                    <a:pt x="695" y="478"/>
                  </a:cubicBezTo>
                  <a:lnTo>
                    <a:pt x="695" y="478"/>
                  </a:lnTo>
                  <a:cubicBezTo>
                    <a:pt x="696" y="479"/>
                    <a:pt x="696" y="481"/>
                    <a:pt x="697" y="482"/>
                  </a:cubicBezTo>
                  <a:cubicBezTo>
                    <a:pt x="695" y="479"/>
                    <a:pt x="694" y="476"/>
                    <a:pt x="692" y="472"/>
                  </a:cubicBezTo>
                  <a:lnTo>
                    <a:pt x="692" y="472"/>
                  </a:lnTo>
                  <a:cubicBezTo>
                    <a:pt x="693" y="474"/>
                    <a:pt x="694" y="476"/>
                    <a:pt x="695" y="478"/>
                  </a:cubicBezTo>
                  <a:lnTo>
                    <a:pt x="695" y="478"/>
                  </a:lnTo>
                  <a:cubicBezTo>
                    <a:pt x="691" y="464"/>
                    <a:pt x="686" y="453"/>
                    <a:pt x="680" y="442"/>
                  </a:cubicBezTo>
                  <a:lnTo>
                    <a:pt x="680" y="442"/>
                  </a:lnTo>
                  <a:cubicBezTo>
                    <a:pt x="684" y="452"/>
                    <a:pt x="688" y="462"/>
                    <a:pt x="692" y="472"/>
                  </a:cubicBezTo>
                  <a:lnTo>
                    <a:pt x="692" y="472"/>
                  </a:lnTo>
                  <a:cubicBezTo>
                    <a:pt x="682" y="452"/>
                    <a:pt x="671" y="432"/>
                    <a:pt x="661" y="411"/>
                  </a:cubicBezTo>
                  <a:lnTo>
                    <a:pt x="661" y="411"/>
                  </a:lnTo>
                  <a:cubicBezTo>
                    <a:pt x="669" y="422"/>
                    <a:pt x="675" y="432"/>
                    <a:pt x="680" y="442"/>
                  </a:cubicBezTo>
                  <a:lnTo>
                    <a:pt x="680" y="442"/>
                  </a:lnTo>
                  <a:cubicBezTo>
                    <a:pt x="653" y="373"/>
                    <a:pt x="631" y="298"/>
                    <a:pt x="616" y="224"/>
                  </a:cubicBezTo>
                  <a:cubicBezTo>
                    <a:pt x="608" y="152"/>
                    <a:pt x="536" y="81"/>
                    <a:pt x="474" y="45"/>
                  </a:cubicBezTo>
                  <a:cubicBezTo>
                    <a:pt x="431" y="15"/>
                    <a:pt x="372"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0"/>
            <p:cNvSpPr/>
            <p:nvPr/>
          </p:nvSpPr>
          <p:spPr>
            <a:xfrm>
              <a:off x="2426675" y="1788550"/>
              <a:ext cx="49300" cy="19775"/>
            </a:xfrm>
            <a:custGeom>
              <a:avLst/>
              <a:gdLst/>
              <a:ahLst/>
              <a:cxnLst/>
              <a:rect l="l" t="t" r="r" b="b"/>
              <a:pathLst>
                <a:path w="1972" h="791" extrusionOk="0">
                  <a:moveTo>
                    <a:pt x="1365" y="699"/>
                  </a:moveTo>
                  <a:cubicBezTo>
                    <a:pt x="1372" y="701"/>
                    <a:pt x="1377" y="703"/>
                    <a:pt x="1381" y="704"/>
                  </a:cubicBezTo>
                  <a:lnTo>
                    <a:pt x="1381" y="704"/>
                  </a:lnTo>
                  <a:cubicBezTo>
                    <a:pt x="1375" y="701"/>
                    <a:pt x="1369" y="699"/>
                    <a:pt x="1365" y="699"/>
                  </a:cubicBezTo>
                  <a:close/>
                  <a:moveTo>
                    <a:pt x="876" y="0"/>
                  </a:moveTo>
                  <a:cubicBezTo>
                    <a:pt x="656" y="0"/>
                    <a:pt x="437" y="39"/>
                    <a:pt x="232" y="120"/>
                  </a:cubicBezTo>
                  <a:cubicBezTo>
                    <a:pt x="161" y="146"/>
                    <a:pt x="98" y="191"/>
                    <a:pt x="54" y="262"/>
                  </a:cubicBezTo>
                  <a:cubicBezTo>
                    <a:pt x="18" y="325"/>
                    <a:pt x="0" y="423"/>
                    <a:pt x="18" y="494"/>
                  </a:cubicBezTo>
                  <a:cubicBezTo>
                    <a:pt x="62" y="612"/>
                    <a:pt x="186" y="724"/>
                    <a:pt x="313" y="724"/>
                  </a:cubicBezTo>
                  <a:cubicBezTo>
                    <a:pt x="340" y="724"/>
                    <a:pt x="366" y="719"/>
                    <a:pt x="393" y="708"/>
                  </a:cubicBezTo>
                  <a:cubicBezTo>
                    <a:pt x="500" y="664"/>
                    <a:pt x="607" y="637"/>
                    <a:pt x="714" y="619"/>
                  </a:cubicBezTo>
                  <a:lnTo>
                    <a:pt x="741" y="619"/>
                  </a:lnTo>
                  <a:cubicBezTo>
                    <a:pt x="767" y="619"/>
                    <a:pt x="785" y="610"/>
                    <a:pt x="803" y="610"/>
                  </a:cubicBezTo>
                  <a:lnTo>
                    <a:pt x="973" y="610"/>
                  </a:lnTo>
                  <a:cubicBezTo>
                    <a:pt x="999" y="610"/>
                    <a:pt x="1026" y="619"/>
                    <a:pt x="1044" y="619"/>
                  </a:cubicBezTo>
                  <a:lnTo>
                    <a:pt x="1080" y="619"/>
                  </a:lnTo>
                  <a:cubicBezTo>
                    <a:pt x="1124" y="628"/>
                    <a:pt x="1178" y="637"/>
                    <a:pt x="1222" y="655"/>
                  </a:cubicBezTo>
                  <a:cubicBezTo>
                    <a:pt x="1276" y="664"/>
                    <a:pt x="1321" y="682"/>
                    <a:pt x="1374" y="699"/>
                  </a:cubicBezTo>
                  <a:cubicBezTo>
                    <a:pt x="1377" y="701"/>
                    <a:pt x="1380" y="703"/>
                    <a:pt x="1382" y="705"/>
                  </a:cubicBezTo>
                  <a:lnTo>
                    <a:pt x="1382" y="705"/>
                  </a:lnTo>
                  <a:cubicBezTo>
                    <a:pt x="1382" y="704"/>
                    <a:pt x="1382" y="704"/>
                    <a:pt x="1381" y="704"/>
                  </a:cubicBezTo>
                  <a:lnTo>
                    <a:pt x="1381" y="704"/>
                  </a:lnTo>
                  <a:cubicBezTo>
                    <a:pt x="1382" y="705"/>
                    <a:pt x="1382" y="705"/>
                    <a:pt x="1383" y="705"/>
                  </a:cubicBezTo>
                  <a:lnTo>
                    <a:pt x="1383" y="705"/>
                  </a:lnTo>
                  <a:cubicBezTo>
                    <a:pt x="1385" y="706"/>
                    <a:pt x="1387" y="707"/>
                    <a:pt x="1388" y="708"/>
                  </a:cubicBezTo>
                  <a:lnTo>
                    <a:pt x="1388" y="708"/>
                  </a:lnTo>
                  <a:cubicBezTo>
                    <a:pt x="1393" y="711"/>
                    <a:pt x="1398" y="714"/>
                    <a:pt x="1401" y="717"/>
                  </a:cubicBezTo>
                  <a:cubicBezTo>
                    <a:pt x="1428" y="726"/>
                    <a:pt x="1454" y="744"/>
                    <a:pt x="1481" y="753"/>
                  </a:cubicBezTo>
                  <a:cubicBezTo>
                    <a:pt x="1531" y="778"/>
                    <a:pt x="1587" y="791"/>
                    <a:pt x="1642" y="791"/>
                  </a:cubicBezTo>
                  <a:cubicBezTo>
                    <a:pt x="1745" y="791"/>
                    <a:pt x="1845" y="745"/>
                    <a:pt x="1891" y="646"/>
                  </a:cubicBezTo>
                  <a:cubicBezTo>
                    <a:pt x="1972" y="503"/>
                    <a:pt x="1936" y="307"/>
                    <a:pt x="1784" y="227"/>
                  </a:cubicBezTo>
                  <a:cubicBezTo>
                    <a:pt x="1506" y="80"/>
                    <a:pt x="1190" y="0"/>
                    <a:pt x="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0"/>
            <p:cNvSpPr/>
            <p:nvPr/>
          </p:nvSpPr>
          <p:spPr>
            <a:xfrm>
              <a:off x="2379825" y="1840125"/>
              <a:ext cx="53550" cy="22825"/>
            </a:xfrm>
            <a:custGeom>
              <a:avLst/>
              <a:gdLst/>
              <a:ahLst/>
              <a:cxnLst/>
              <a:rect l="l" t="t" r="r" b="b"/>
              <a:pathLst>
                <a:path w="2142" h="913" extrusionOk="0">
                  <a:moveTo>
                    <a:pt x="991" y="296"/>
                  </a:moveTo>
                  <a:lnTo>
                    <a:pt x="991" y="296"/>
                  </a:lnTo>
                  <a:cubicBezTo>
                    <a:pt x="987" y="297"/>
                    <a:pt x="983" y="298"/>
                    <a:pt x="979" y="299"/>
                  </a:cubicBezTo>
                  <a:lnTo>
                    <a:pt x="979" y="299"/>
                  </a:lnTo>
                  <a:cubicBezTo>
                    <a:pt x="982" y="298"/>
                    <a:pt x="986" y="297"/>
                    <a:pt x="991" y="296"/>
                  </a:cubicBezTo>
                  <a:close/>
                  <a:moveTo>
                    <a:pt x="1776" y="0"/>
                  </a:moveTo>
                  <a:cubicBezTo>
                    <a:pt x="1726" y="0"/>
                    <a:pt x="1676" y="14"/>
                    <a:pt x="1633" y="46"/>
                  </a:cubicBezTo>
                  <a:cubicBezTo>
                    <a:pt x="1580" y="82"/>
                    <a:pt x="1526" y="108"/>
                    <a:pt x="1464" y="144"/>
                  </a:cubicBezTo>
                  <a:cubicBezTo>
                    <a:pt x="1437" y="153"/>
                    <a:pt x="1410" y="171"/>
                    <a:pt x="1384" y="180"/>
                  </a:cubicBezTo>
                  <a:cubicBezTo>
                    <a:pt x="1378" y="183"/>
                    <a:pt x="1374" y="185"/>
                    <a:pt x="1371" y="187"/>
                  </a:cubicBezTo>
                  <a:lnTo>
                    <a:pt x="1371" y="187"/>
                  </a:lnTo>
                  <a:cubicBezTo>
                    <a:pt x="1370" y="188"/>
                    <a:pt x="1368" y="188"/>
                    <a:pt x="1366" y="189"/>
                  </a:cubicBezTo>
                  <a:cubicBezTo>
                    <a:pt x="1250" y="233"/>
                    <a:pt x="1134" y="269"/>
                    <a:pt x="1009" y="287"/>
                  </a:cubicBezTo>
                  <a:cubicBezTo>
                    <a:pt x="1000" y="291"/>
                    <a:pt x="978" y="297"/>
                    <a:pt x="965" y="301"/>
                  </a:cubicBezTo>
                  <a:lnTo>
                    <a:pt x="965" y="301"/>
                  </a:lnTo>
                  <a:cubicBezTo>
                    <a:pt x="938" y="305"/>
                    <a:pt x="913" y="305"/>
                    <a:pt x="893" y="305"/>
                  </a:cubicBezTo>
                  <a:lnTo>
                    <a:pt x="634" y="305"/>
                  </a:lnTo>
                  <a:cubicBezTo>
                    <a:pt x="616" y="296"/>
                    <a:pt x="509" y="296"/>
                    <a:pt x="590" y="296"/>
                  </a:cubicBezTo>
                  <a:cubicBezTo>
                    <a:pt x="536" y="296"/>
                    <a:pt x="465" y="278"/>
                    <a:pt x="411" y="260"/>
                  </a:cubicBezTo>
                  <a:cubicBezTo>
                    <a:pt x="387" y="255"/>
                    <a:pt x="363" y="252"/>
                    <a:pt x="339" y="252"/>
                  </a:cubicBezTo>
                  <a:cubicBezTo>
                    <a:pt x="201" y="252"/>
                    <a:pt x="67" y="337"/>
                    <a:pt x="36" y="474"/>
                  </a:cubicBezTo>
                  <a:cubicBezTo>
                    <a:pt x="1" y="635"/>
                    <a:pt x="81" y="804"/>
                    <a:pt x="242" y="849"/>
                  </a:cubicBezTo>
                  <a:cubicBezTo>
                    <a:pt x="413" y="892"/>
                    <a:pt x="589" y="913"/>
                    <a:pt x="766" y="913"/>
                  </a:cubicBezTo>
                  <a:cubicBezTo>
                    <a:pt x="1179" y="913"/>
                    <a:pt x="1593" y="797"/>
                    <a:pt x="1937" y="572"/>
                  </a:cubicBezTo>
                  <a:cubicBezTo>
                    <a:pt x="2070" y="483"/>
                    <a:pt x="2142" y="296"/>
                    <a:pt x="2044" y="153"/>
                  </a:cubicBezTo>
                  <a:cubicBezTo>
                    <a:pt x="1989" y="62"/>
                    <a:pt x="1882" y="0"/>
                    <a:pt x="17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0"/>
            <p:cNvSpPr/>
            <p:nvPr/>
          </p:nvSpPr>
          <p:spPr>
            <a:xfrm>
              <a:off x="2476850" y="1833175"/>
              <a:ext cx="40175" cy="19750"/>
            </a:xfrm>
            <a:custGeom>
              <a:avLst/>
              <a:gdLst/>
              <a:ahLst/>
              <a:cxnLst/>
              <a:rect l="l" t="t" r="r" b="b"/>
              <a:pathLst>
                <a:path w="1607" h="790" extrusionOk="0">
                  <a:moveTo>
                    <a:pt x="1257" y="1"/>
                  </a:moveTo>
                  <a:cubicBezTo>
                    <a:pt x="1231" y="1"/>
                    <a:pt x="1204" y="4"/>
                    <a:pt x="1178" y="12"/>
                  </a:cubicBezTo>
                  <a:cubicBezTo>
                    <a:pt x="910" y="83"/>
                    <a:pt x="643" y="137"/>
                    <a:pt x="366" y="172"/>
                  </a:cubicBezTo>
                  <a:cubicBezTo>
                    <a:pt x="393" y="172"/>
                    <a:pt x="420" y="163"/>
                    <a:pt x="447" y="163"/>
                  </a:cubicBezTo>
                  <a:cubicBezTo>
                    <a:pt x="402" y="172"/>
                    <a:pt x="357" y="172"/>
                    <a:pt x="304" y="181"/>
                  </a:cubicBezTo>
                  <a:cubicBezTo>
                    <a:pt x="223" y="190"/>
                    <a:pt x="152" y="208"/>
                    <a:pt x="90" y="270"/>
                  </a:cubicBezTo>
                  <a:cubicBezTo>
                    <a:pt x="36" y="324"/>
                    <a:pt x="0" y="413"/>
                    <a:pt x="0" y="485"/>
                  </a:cubicBezTo>
                  <a:cubicBezTo>
                    <a:pt x="0" y="565"/>
                    <a:pt x="27" y="645"/>
                    <a:pt x="90" y="699"/>
                  </a:cubicBezTo>
                  <a:cubicBezTo>
                    <a:pt x="139" y="748"/>
                    <a:pt x="210" y="789"/>
                    <a:pt x="283" y="789"/>
                  </a:cubicBezTo>
                  <a:cubicBezTo>
                    <a:pt x="290" y="789"/>
                    <a:pt x="297" y="789"/>
                    <a:pt x="304" y="788"/>
                  </a:cubicBezTo>
                  <a:cubicBezTo>
                    <a:pt x="652" y="752"/>
                    <a:pt x="1000" y="690"/>
                    <a:pt x="1339" y="592"/>
                  </a:cubicBezTo>
                  <a:cubicBezTo>
                    <a:pt x="1490" y="556"/>
                    <a:pt x="1606" y="378"/>
                    <a:pt x="1553" y="217"/>
                  </a:cubicBezTo>
                  <a:cubicBezTo>
                    <a:pt x="1508" y="90"/>
                    <a:pt x="1389" y="1"/>
                    <a:pt x="12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0"/>
            <p:cNvSpPr/>
            <p:nvPr/>
          </p:nvSpPr>
          <p:spPr>
            <a:xfrm>
              <a:off x="2452750" y="1595550"/>
              <a:ext cx="22775" cy="41450"/>
            </a:xfrm>
            <a:custGeom>
              <a:avLst/>
              <a:gdLst/>
              <a:ahLst/>
              <a:cxnLst/>
              <a:rect l="l" t="t" r="r" b="b"/>
              <a:pathLst>
                <a:path w="911" h="1658" extrusionOk="0">
                  <a:moveTo>
                    <a:pt x="305" y="1"/>
                  </a:moveTo>
                  <a:cubicBezTo>
                    <a:pt x="254" y="1"/>
                    <a:pt x="201" y="15"/>
                    <a:pt x="162" y="43"/>
                  </a:cubicBezTo>
                  <a:cubicBezTo>
                    <a:pt x="99" y="87"/>
                    <a:pt x="37" y="150"/>
                    <a:pt x="19" y="221"/>
                  </a:cubicBezTo>
                  <a:cubicBezTo>
                    <a:pt x="1" y="310"/>
                    <a:pt x="19" y="382"/>
                    <a:pt x="55" y="462"/>
                  </a:cubicBezTo>
                  <a:cubicBezTo>
                    <a:pt x="63" y="480"/>
                    <a:pt x="63" y="498"/>
                    <a:pt x="72" y="515"/>
                  </a:cubicBezTo>
                  <a:cubicBezTo>
                    <a:pt x="90" y="551"/>
                    <a:pt x="99" y="587"/>
                    <a:pt x="117" y="623"/>
                  </a:cubicBezTo>
                  <a:cubicBezTo>
                    <a:pt x="144" y="694"/>
                    <a:pt x="162" y="765"/>
                    <a:pt x="179" y="846"/>
                  </a:cubicBezTo>
                  <a:cubicBezTo>
                    <a:pt x="218" y="976"/>
                    <a:pt x="249" y="1106"/>
                    <a:pt x="269" y="1237"/>
                  </a:cubicBezTo>
                  <a:lnTo>
                    <a:pt x="269" y="1237"/>
                  </a:lnTo>
                  <a:cubicBezTo>
                    <a:pt x="271" y="1276"/>
                    <a:pt x="278" y="1315"/>
                    <a:pt x="278" y="1354"/>
                  </a:cubicBezTo>
                  <a:cubicBezTo>
                    <a:pt x="286" y="1434"/>
                    <a:pt x="313" y="1506"/>
                    <a:pt x="367" y="1568"/>
                  </a:cubicBezTo>
                  <a:cubicBezTo>
                    <a:pt x="420" y="1622"/>
                    <a:pt x="509" y="1657"/>
                    <a:pt x="590" y="1657"/>
                  </a:cubicBezTo>
                  <a:cubicBezTo>
                    <a:pt x="741" y="1648"/>
                    <a:pt x="911" y="1524"/>
                    <a:pt x="893" y="1354"/>
                  </a:cubicBezTo>
                  <a:cubicBezTo>
                    <a:pt x="848" y="935"/>
                    <a:pt x="741" y="542"/>
                    <a:pt x="581" y="150"/>
                  </a:cubicBezTo>
                  <a:cubicBezTo>
                    <a:pt x="554" y="87"/>
                    <a:pt x="465" y="34"/>
                    <a:pt x="394" y="16"/>
                  </a:cubicBezTo>
                  <a:cubicBezTo>
                    <a:pt x="367" y="6"/>
                    <a:pt x="336" y="1"/>
                    <a:pt x="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0"/>
            <p:cNvSpPr/>
            <p:nvPr/>
          </p:nvSpPr>
          <p:spPr>
            <a:xfrm>
              <a:off x="2374925" y="1588600"/>
              <a:ext cx="23000" cy="45925"/>
            </a:xfrm>
            <a:custGeom>
              <a:avLst/>
              <a:gdLst/>
              <a:ahLst/>
              <a:cxnLst/>
              <a:rect l="l" t="t" r="r" b="b"/>
              <a:pathLst>
                <a:path w="920" h="1837" extrusionOk="0">
                  <a:moveTo>
                    <a:pt x="691" y="602"/>
                  </a:moveTo>
                  <a:cubicBezTo>
                    <a:pt x="691" y="602"/>
                    <a:pt x="689" y="608"/>
                    <a:pt x="688" y="621"/>
                  </a:cubicBezTo>
                  <a:lnTo>
                    <a:pt x="688" y="621"/>
                  </a:lnTo>
                  <a:cubicBezTo>
                    <a:pt x="691" y="608"/>
                    <a:pt x="692" y="602"/>
                    <a:pt x="691" y="602"/>
                  </a:cubicBezTo>
                  <a:close/>
                  <a:moveTo>
                    <a:pt x="688" y="621"/>
                  </a:moveTo>
                  <a:cubicBezTo>
                    <a:pt x="688" y="622"/>
                    <a:pt x="688" y="623"/>
                    <a:pt x="687" y="624"/>
                  </a:cubicBezTo>
                  <a:cubicBezTo>
                    <a:pt x="687" y="631"/>
                    <a:pt x="687" y="637"/>
                    <a:pt x="687" y="642"/>
                  </a:cubicBezTo>
                  <a:cubicBezTo>
                    <a:pt x="687" y="634"/>
                    <a:pt x="688" y="627"/>
                    <a:pt x="688" y="621"/>
                  </a:cubicBezTo>
                  <a:close/>
                  <a:moveTo>
                    <a:pt x="768" y="1231"/>
                  </a:moveTo>
                  <a:cubicBezTo>
                    <a:pt x="768" y="1235"/>
                    <a:pt x="768" y="1240"/>
                    <a:pt x="769" y="1245"/>
                  </a:cubicBezTo>
                  <a:lnTo>
                    <a:pt x="769" y="1245"/>
                  </a:lnTo>
                  <a:cubicBezTo>
                    <a:pt x="768" y="1240"/>
                    <a:pt x="768" y="1236"/>
                    <a:pt x="768" y="1231"/>
                  </a:cubicBezTo>
                  <a:close/>
                  <a:moveTo>
                    <a:pt x="773" y="1254"/>
                  </a:moveTo>
                  <a:cubicBezTo>
                    <a:pt x="777" y="1264"/>
                    <a:pt x="779" y="1269"/>
                    <a:pt x="780" y="1269"/>
                  </a:cubicBezTo>
                  <a:cubicBezTo>
                    <a:pt x="781" y="1269"/>
                    <a:pt x="780" y="1264"/>
                    <a:pt x="777" y="1257"/>
                  </a:cubicBezTo>
                  <a:cubicBezTo>
                    <a:pt x="775" y="1256"/>
                    <a:pt x="774" y="1255"/>
                    <a:pt x="773" y="1254"/>
                  </a:cubicBezTo>
                  <a:close/>
                  <a:moveTo>
                    <a:pt x="462" y="1"/>
                  </a:moveTo>
                  <a:cubicBezTo>
                    <a:pt x="324" y="1"/>
                    <a:pt x="207" y="86"/>
                    <a:pt x="161" y="223"/>
                  </a:cubicBezTo>
                  <a:cubicBezTo>
                    <a:pt x="1" y="704"/>
                    <a:pt x="63" y="1248"/>
                    <a:pt x="313" y="1686"/>
                  </a:cubicBezTo>
                  <a:cubicBezTo>
                    <a:pt x="366" y="1781"/>
                    <a:pt x="471" y="1836"/>
                    <a:pt x="578" y="1836"/>
                  </a:cubicBezTo>
                  <a:cubicBezTo>
                    <a:pt x="631" y="1836"/>
                    <a:pt x="684" y="1822"/>
                    <a:pt x="732" y="1793"/>
                  </a:cubicBezTo>
                  <a:cubicBezTo>
                    <a:pt x="866" y="1703"/>
                    <a:pt x="919" y="1525"/>
                    <a:pt x="839" y="1382"/>
                  </a:cubicBezTo>
                  <a:cubicBezTo>
                    <a:pt x="821" y="1355"/>
                    <a:pt x="812" y="1329"/>
                    <a:pt x="795" y="1311"/>
                  </a:cubicBezTo>
                  <a:cubicBezTo>
                    <a:pt x="787" y="1296"/>
                    <a:pt x="774" y="1269"/>
                    <a:pt x="769" y="1245"/>
                  </a:cubicBezTo>
                  <a:lnTo>
                    <a:pt x="769" y="1245"/>
                  </a:lnTo>
                  <a:cubicBezTo>
                    <a:pt x="770" y="1248"/>
                    <a:pt x="771" y="1251"/>
                    <a:pt x="773" y="1254"/>
                  </a:cubicBezTo>
                  <a:lnTo>
                    <a:pt x="773" y="1254"/>
                  </a:lnTo>
                  <a:cubicBezTo>
                    <a:pt x="772" y="1248"/>
                    <a:pt x="770" y="1240"/>
                    <a:pt x="768" y="1231"/>
                  </a:cubicBezTo>
                  <a:lnTo>
                    <a:pt x="768" y="1231"/>
                  </a:lnTo>
                  <a:cubicBezTo>
                    <a:pt x="768" y="1231"/>
                    <a:pt x="768" y="1231"/>
                    <a:pt x="768" y="1231"/>
                  </a:cubicBezTo>
                  <a:cubicBezTo>
                    <a:pt x="750" y="1204"/>
                    <a:pt x="741" y="1177"/>
                    <a:pt x="741" y="1150"/>
                  </a:cubicBezTo>
                  <a:cubicBezTo>
                    <a:pt x="723" y="1106"/>
                    <a:pt x="714" y="1061"/>
                    <a:pt x="705" y="1016"/>
                  </a:cubicBezTo>
                  <a:cubicBezTo>
                    <a:pt x="701" y="1012"/>
                    <a:pt x="697" y="994"/>
                    <a:pt x="693" y="975"/>
                  </a:cubicBezTo>
                  <a:lnTo>
                    <a:pt x="693" y="975"/>
                  </a:lnTo>
                  <a:cubicBezTo>
                    <a:pt x="694" y="976"/>
                    <a:pt x="694" y="976"/>
                    <a:pt x="694" y="976"/>
                  </a:cubicBezTo>
                  <a:cubicBezTo>
                    <a:pt x="695" y="976"/>
                    <a:pt x="693" y="962"/>
                    <a:pt x="687" y="936"/>
                  </a:cubicBezTo>
                  <a:lnTo>
                    <a:pt x="687" y="936"/>
                  </a:lnTo>
                  <a:cubicBezTo>
                    <a:pt x="687" y="936"/>
                    <a:pt x="690" y="956"/>
                    <a:pt x="693" y="975"/>
                  </a:cubicBezTo>
                  <a:lnTo>
                    <a:pt x="693" y="975"/>
                  </a:lnTo>
                  <a:cubicBezTo>
                    <a:pt x="692" y="973"/>
                    <a:pt x="690" y="966"/>
                    <a:pt x="687" y="954"/>
                  </a:cubicBezTo>
                  <a:cubicBezTo>
                    <a:pt x="687" y="945"/>
                    <a:pt x="687" y="936"/>
                    <a:pt x="687" y="918"/>
                  </a:cubicBezTo>
                  <a:cubicBezTo>
                    <a:pt x="679" y="820"/>
                    <a:pt x="679" y="722"/>
                    <a:pt x="687" y="624"/>
                  </a:cubicBezTo>
                  <a:cubicBezTo>
                    <a:pt x="687" y="617"/>
                    <a:pt x="687" y="611"/>
                    <a:pt x="687" y="606"/>
                  </a:cubicBezTo>
                  <a:cubicBezTo>
                    <a:pt x="696" y="588"/>
                    <a:pt x="696" y="562"/>
                    <a:pt x="705" y="544"/>
                  </a:cubicBezTo>
                  <a:cubicBezTo>
                    <a:pt x="714" y="490"/>
                    <a:pt x="732" y="437"/>
                    <a:pt x="750" y="383"/>
                  </a:cubicBezTo>
                  <a:cubicBezTo>
                    <a:pt x="795" y="231"/>
                    <a:pt x="687" y="44"/>
                    <a:pt x="536" y="8"/>
                  </a:cubicBezTo>
                  <a:cubicBezTo>
                    <a:pt x="511" y="3"/>
                    <a:pt x="486" y="1"/>
                    <a:pt x="4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0"/>
            <p:cNvSpPr/>
            <p:nvPr/>
          </p:nvSpPr>
          <p:spPr>
            <a:xfrm>
              <a:off x="2314475" y="1663700"/>
              <a:ext cx="46875" cy="27675"/>
            </a:xfrm>
            <a:custGeom>
              <a:avLst/>
              <a:gdLst/>
              <a:ahLst/>
              <a:cxnLst/>
              <a:rect l="l" t="t" r="r" b="b"/>
              <a:pathLst>
                <a:path w="1875" h="1107" extrusionOk="0">
                  <a:moveTo>
                    <a:pt x="1522" y="1"/>
                  </a:moveTo>
                  <a:cubicBezTo>
                    <a:pt x="1471" y="1"/>
                    <a:pt x="1421" y="15"/>
                    <a:pt x="1375" y="46"/>
                  </a:cubicBezTo>
                  <a:cubicBezTo>
                    <a:pt x="1286" y="100"/>
                    <a:pt x="1187" y="154"/>
                    <a:pt x="1098" y="198"/>
                  </a:cubicBezTo>
                  <a:cubicBezTo>
                    <a:pt x="1045" y="225"/>
                    <a:pt x="1000" y="252"/>
                    <a:pt x="947" y="278"/>
                  </a:cubicBezTo>
                  <a:cubicBezTo>
                    <a:pt x="929" y="287"/>
                    <a:pt x="911" y="296"/>
                    <a:pt x="884" y="305"/>
                  </a:cubicBezTo>
                  <a:cubicBezTo>
                    <a:pt x="878" y="305"/>
                    <a:pt x="830" y="328"/>
                    <a:pt x="833" y="328"/>
                  </a:cubicBezTo>
                  <a:cubicBezTo>
                    <a:pt x="834" y="328"/>
                    <a:pt x="843" y="324"/>
                    <a:pt x="866" y="314"/>
                  </a:cubicBezTo>
                  <a:lnTo>
                    <a:pt x="866" y="314"/>
                  </a:lnTo>
                  <a:cubicBezTo>
                    <a:pt x="768" y="359"/>
                    <a:pt x="670" y="394"/>
                    <a:pt x="563" y="421"/>
                  </a:cubicBezTo>
                  <a:cubicBezTo>
                    <a:pt x="465" y="457"/>
                    <a:pt x="367" y="484"/>
                    <a:pt x="260" y="510"/>
                  </a:cubicBezTo>
                  <a:cubicBezTo>
                    <a:pt x="108" y="546"/>
                    <a:pt x="1" y="733"/>
                    <a:pt x="54" y="885"/>
                  </a:cubicBezTo>
                  <a:cubicBezTo>
                    <a:pt x="92" y="1022"/>
                    <a:pt x="215" y="1107"/>
                    <a:pt x="350" y="1107"/>
                  </a:cubicBezTo>
                  <a:cubicBezTo>
                    <a:pt x="373" y="1107"/>
                    <a:pt x="397" y="1104"/>
                    <a:pt x="420" y="1099"/>
                  </a:cubicBezTo>
                  <a:cubicBezTo>
                    <a:pt x="866" y="992"/>
                    <a:pt x="1294" y="814"/>
                    <a:pt x="1678" y="564"/>
                  </a:cubicBezTo>
                  <a:cubicBezTo>
                    <a:pt x="1812" y="484"/>
                    <a:pt x="1874" y="296"/>
                    <a:pt x="1785" y="154"/>
                  </a:cubicBezTo>
                  <a:cubicBezTo>
                    <a:pt x="1731" y="63"/>
                    <a:pt x="1627" y="1"/>
                    <a:pt x="1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0"/>
            <p:cNvSpPr/>
            <p:nvPr/>
          </p:nvSpPr>
          <p:spPr>
            <a:xfrm>
              <a:off x="2293525" y="1734375"/>
              <a:ext cx="35250" cy="33200"/>
            </a:xfrm>
            <a:custGeom>
              <a:avLst/>
              <a:gdLst/>
              <a:ahLst/>
              <a:cxnLst/>
              <a:rect l="l" t="t" r="r" b="b"/>
              <a:pathLst>
                <a:path w="1410" h="1328" extrusionOk="0">
                  <a:moveTo>
                    <a:pt x="1223" y="583"/>
                  </a:moveTo>
                  <a:cubicBezTo>
                    <a:pt x="1210" y="588"/>
                    <a:pt x="1197" y="593"/>
                    <a:pt x="1184" y="598"/>
                  </a:cubicBezTo>
                  <a:lnTo>
                    <a:pt x="1184" y="598"/>
                  </a:lnTo>
                  <a:cubicBezTo>
                    <a:pt x="1199" y="593"/>
                    <a:pt x="1212" y="588"/>
                    <a:pt x="1223" y="583"/>
                  </a:cubicBezTo>
                  <a:close/>
                  <a:moveTo>
                    <a:pt x="1178" y="601"/>
                  </a:moveTo>
                  <a:cubicBezTo>
                    <a:pt x="1173" y="602"/>
                    <a:pt x="1169" y="603"/>
                    <a:pt x="1165" y="605"/>
                  </a:cubicBezTo>
                  <a:lnTo>
                    <a:pt x="1165" y="605"/>
                  </a:lnTo>
                  <a:cubicBezTo>
                    <a:pt x="1169" y="603"/>
                    <a:pt x="1173" y="601"/>
                    <a:pt x="1178" y="601"/>
                  </a:cubicBezTo>
                  <a:close/>
                  <a:moveTo>
                    <a:pt x="955" y="725"/>
                  </a:moveTo>
                  <a:cubicBezTo>
                    <a:pt x="948" y="731"/>
                    <a:pt x="941" y="736"/>
                    <a:pt x="934" y="742"/>
                  </a:cubicBezTo>
                  <a:lnTo>
                    <a:pt x="934" y="742"/>
                  </a:lnTo>
                  <a:cubicBezTo>
                    <a:pt x="941" y="737"/>
                    <a:pt x="949" y="732"/>
                    <a:pt x="955" y="725"/>
                  </a:cubicBezTo>
                  <a:close/>
                  <a:moveTo>
                    <a:pt x="1082" y="1"/>
                  </a:moveTo>
                  <a:cubicBezTo>
                    <a:pt x="1059" y="1"/>
                    <a:pt x="1038" y="4"/>
                    <a:pt x="1017" y="12"/>
                  </a:cubicBezTo>
                  <a:cubicBezTo>
                    <a:pt x="794" y="101"/>
                    <a:pt x="607" y="217"/>
                    <a:pt x="429" y="378"/>
                  </a:cubicBezTo>
                  <a:cubicBezTo>
                    <a:pt x="277" y="511"/>
                    <a:pt x="143" y="690"/>
                    <a:pt x="54" y="868"/>
                  </a:cubicBezTo>
                  <a:cubicBezTo>
                    <a:pt x="9" y="940"/>
                    <a:pt x="0" y="1020"/>
                    <a:pt x="18" y="1100"/>
                  </a:cubicBezTo>
                  <a:cubicBezTo>
                    <a:pt x="36" y="1171"/>
                    <a:pt x="90" y="1252"/>
                    <a:pt x="161" y="1287"/>
                  </a:cubicBezTo>
                  <a:cubicBezTo>
                    <a:pt x="209" y="1311"/>
                    <a:pt x="260" y="1327"/>
                    <a:pt x="313" y="1327"/>
                  </a:cubicBezTo>
                  <a:cubicBezTo>
                    <a:pt x="339" y="1327"/>
                    <a:pt x="366" y="1323"/>
                    <a:pt x="393" y="1314"/>
                  </a:cubicBezTo>
                  <a:cubicBezTo>
                    <a:pt x="464" y="1296"/>
                    <a:pt x="536" y="1252"/>
                    <a:pt x="571" y="1180"/>
                  </a:cubicBezTo>
                  <a:cubicBezTo>
                    <a:pt x="609" y="1105"/>
                    <a:pt x="653" y="1042"/>
                    <a:pt x="699" y="976"/>
                  </a:cubicBezTo>
                  <a:lnTo>
                    <a:pt x="699" y="976"/>
                  </a:lnTo>
                  <a:cubicBezTo>
                    <a:pt x="768" y="887"/>
                    <a:pt x="845" y="811"/>
                    <a:pt x="934" y="742"/>
                  </a:cubicBezTo>
                  <a:lnTo>
                    <a:pt x="934" y="742"/>
                  </a:lnTo>
                  <a:cubicBezTo>
                    <a:pt x="929" y="745"/>
                    <a:pt x="924" y="748"/>
                    <a:pt x="919" y="751"/>
                  </a:cubicBezTo>
                  <a:lnTo>
                    <a:pt x="919" y="751"/>
                  </a:lnTo>
                  <a:cubicBezTo>
                    <a:pt x="1005" y="688"/>
                    <a:pt x="1092" y="637"/>
                    <a:pt x="1184" y="598"/>
                  </a:cubicBezTo>
                  <a:lnTo>
                    <a:pt x="1184" y="598"/>
                  </a:lnTo>
                  <a:cubicBezTo>
                    <a:pt x="1182" y="599"/>
                    <a:pt x="1181" y="600"/>
                    <a:pt x="1179" y="600"/>
                  </a:cubicBezTo>
                  <a:lnTo>
                    <a:pt x="1179" y="600"/>
                  </a:lnTo>
                  <a:cubicBezTo>
                    <a:pt x="1250" y="565"/>
                    <a:pt x="1312" y="538"/>
                    <a:pt x="1356" y="458"/>
                  </a:cubicBezTo>
                  <a:cubicBezTo>
                    <a:pt x="1392" y="395"/>
                    <a:pt x="1410" y="297"/>
                    <a:pt x="1392" y="226"/>
                  </a:cubicBezTo>
                  <a:cubicBezTo>
                    <a:pt x="1365" y="154"/>
                    <a:pt x="1321" y="83"/>
                    <a:pt x="1249" y="47"/>
                  </a:cubicBezTo>
                  <a:cubicBezTo>
                    <a:pt x="1198" y="22"/>
                    <a:pt x="1138" y="1"/>
                    <a:pt x="1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0"/>
            <p:cNvSpPr/>
            <p:nvPr/>
          </p:nvSpPr>
          <p:spPr>
            <a:xfrm>
              <a:off x="2307125" y="1808025"/>
              <a:ext cx="30350" cy="35775"/>
            </a:xfrm>
            <a:custGeom>
              <a:avLst/>
              <a:gdLst/>
              <a:ahLst/>
              <a:cxnLst/>
              <a:rect l="l" t="t" r="r" b="b"/>
              <a:pathLst>
                <a:path w="1214" h="1431" extrusionOk="0">
                  <a:moveTo>
                    <a:pt x="884" y="759"/>
                  </a:moveTo>
                  <a:cubicBezTo>
                    <a:pt x="876" y="768"/>
                    <a:pt x="869" y="778"/>
                    <a:pt x="862" y="787"/>
                  </a:cubicBezTo>
                  <a:lnTo>
                    <a:pt x="862" y="787"/>
                  </a:lnTo>
                  <a:cubicBezTo>
                    <a:pt x="869" y="779"/>
                    <a:pt x="877" y="770"/>
                    <a:pt x="884" y="759"/>
                  </a:cubicBezTo>
                  <a:close/>
                  <a:moveTo>
                    <a:pt x="910" y="1"/>
                  </a:moveTo>
                  <a:cubicBezTo>
                    <a:pt x="821" y="1"/>
                    <a:pt x="759" y="36"/>
                    <a:pt x="696" y="90"/>
                  </a:cubicBezTo>
                  <a:cubicBezTo>
                    <a:pt x="393" y="349"/>
                    <a:pt x="170" y="679"/>
                    <a:pt x="27" y="1045"/>
                  </a:cubicBezTo>
                  <a:cubicBezTo>
                    <a:pt x="1" y="1116"/>
                    <a:pt x="27" y="1223"/>
                    <a:pt x="63" y="1285"/>
                  </a:cubicBezTo>
                  <a:cubicBezTo>
                    <a:pt x="99" y="1348"/>
                    <a:pt x="170" y="1401"/>
                    <a:pt x="241" y="1419"/>
                  </a:cubicBezTo>
                  <a:cubicBezTo>
                    <a:pt x="273" y="1426"/>
                    <a:pt x="305" y="1430"/>
                    <a:pt x="337" y="1430"/>
                  </a:cubicBezTo>
                  <a:cubicBezTo>
                    <a:pt x="387" y="1430"/>
                    <a:pt x="435" y="1420"/>
                    <a:pt x="473" y="1392"/>
                  </a:cubicBezTo>
                  <a:cubicBezTo>
                    <a:pt x="545" y="1348"/>
                    <a:pt x="589" y="1285"/>
                    <a:pt x="616" y="1205"/>
                  </a:cubicBezTo>
                  <a:cubicBezTo>
                    <a:pt x="616" y="1205"/>
                    <a:pt x="616" y="1205"/>
                    <a:pt x="616" y="1205"/>
                  </a:cubicBezTo>
                  <a:lnTo>
                    <a:pt x="616" y="1205"/>
                  </a:lnTo>
                  <a:cubicBezTo>
                    <a:pt x="613" y="1214"/>
                    <a:pt x="610" y="1223"/>
                    <a:pt x="607" y="1232"/>
                  </a:cubicBezTo>
                  <a:cubicBezTo>
                    <a:pt x="612" y="1221"/>
                    <a:pt x="617" y="1210"/>
                    <a:pt x="622" y="1198"/>
                  </a:cubicBezTo>
                  <a:lnTo>
                    <a:pt x="622" y="1198"/>
                  </a:lnTo>
                  <a:cubicBezTo>
                    <a:pt x="626" y="1192"/>
                    <a:pt x="630" y="1184"/>
                    <a:pt x="632" y="1175"/>
                  </a:cubicBezTo>
                  <a:lnTo>
                    <a:pt x="632" y="1175"/>
                  </a:lnTo>
                  <a:cubicBezTo>
                    <a:pt x="694" y="1038"/>
                    <a:pt x="769" y="912"/>
                    <a:pt x="862" y="787"/>
                  </a:cubicBezTo>
                  <a:lnTo>
                    <a:pt x="862" y="787"/>
                  </a:lnTo>
                  <a:cubicBezTo>
                    <a:pt x="852" y="800"/>
                    <a:pt x="841" y="811"/>
                    <a:pt x="830" y="821"/>
                  </a:cubicBezTo>
                  <a:cubicBezTo>
                    <a:pt x="919" y="714"/>
                    <a:pt x="1018" y="607"/>
                    <a:pt x="1125" y="518"/>
                  </a:cubicBezTo>
                  <a:cubicBezTo>
                    <a:pt x="1178" y="474"/>
                    <a:pt x="1214" y="375"/>
                    <a:pt x="1214" y="304"/>
                  </a:cubicBezTo>
                  <a:cubicBezTo>
                    <a:pt x="1214" y="233"/>
                    <a:pt x="1178" y="143"/>
                    <a:pt x="1125" y="90"/>
                  </a:cubicBezTo>
                  <a:cubicBezTo>
                    <a:pt x="1062" y="36"/>
                    <a:pt x="991" y="1"/>
                    <a:pt x="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0"/>
            <p:cNvSpPr/>
            <p:nvPr/>
          </p:nvSpPr>
          <p:spPr>
            <a:xfrm>
              <a:off x="2334575" y="1899075"/>
              <a:ext cx="39475" cy="19875"/>
            </a:xfrm>
            <a:custGeom>
              <a:avLst/>
              <a:gdLst/>
              <a:ahLst/>
              <a:cxnLst/>
              <a:rect l="l" t="t" r="r" b="b"/>
              <a:pathLst>
                <a:path w="1579" h="795" extrusionOk="0">
                  <a:moveTo>
                    <a:pt x="1114" y="44"/>
                  </a:moveTo>
                  <a:cubicBezTo>
                    <a:pt x="1098" y="49"/>
                    <a:pt x="1082" y="55"/>
                    <a:pt x="1071" y="61"/>
                  </a:cubicBezTo>
                  <a:lnTo>
                    <a:pt x="1071" y="61"/>
                  </a:lnTo>
                  <a:cubicBezTo>
                    <a:pt x="1088" y="52"/>
                    <a:pt x="1097" y="52"/>
                    <a:pt x="1114" y="44"/>
                  </a:cubicBezTo>
                  <a:close/>
                  <a:moveTo>
                    <a:pt x="660" y="169"/>
                  </a:moveTo>
                  <a:cubicBezTo>
                    <a:pt x="650" y="169"/>
                    <a:pt x="639" y="170"/>
                    <a:pt x="627" y="173"/>
                  </a:cubicBezTo>
                  <a:lnTo>
                    <a:pt x="627" y="173"/>
                  </a:lnTo>
                  <a:cubicBezTo>
                    <a:pt x="632" y="172"/>
                    <a:pt x="637" y="172"/>
                    <a:pt x="643" y="172"/>
                  </a:cubicBezTo>
                  <a:lnTo>
                    <a:pt x="643" y="172"/>
                  </a:lnTo>
                  <a:cubicBezTo>
                    <a:pt x="648" y="171"/>
                    <a:pt x="654" y="170"/>
                    <a:pt x="660" y="169"/>
                  </a:cubicBezTo>
                  <a:close/>
                  <a:moveTo>
                    <a:pt x="1284" y="0"/>
                  </a:moveTo>
                  <a:cubicBezTo>
                    <a:pt x="1228" y="0"/>
                    <a:pt x="1174" y="17"/>
                    <a:pt x="1115" y="43"/>
                  </a:cubicBezTo>
                  <a:cubicBezTo>
                    <a:pt x="1115" y="43"/>
                    <a:pt x="1114" y="43"/>
                    <a:pt x="1114" y="44"/>
                  </a:cubicBezTo>
                  <a:lnTo>
                    <a:pt x="1114" y="44"/>
                  </a:lnTo>
                  <a:cubicBezTo>
                    <a:pt x="1123" y="40"/>
                    <a:pt x="1132" y="37"/>
                    <a:pt x="1142" y="34"/>
                  </a:cubicBezTo>
                  <a:lnTo>
                    <a:pt x="1142" y="34"/>
                  </a:lnTo>
                  <a:cubicBezTo>
                    <a:pt x="988" y="99"/>
                    <a:pt x="828" y="141"/>
                    <a:pt x="660" y="169"/>
                  </a:cubicBezTo>
                  <a:lnTo>
                    <a:pt x="660" y="169"/>
                  </a:lnTo>
                  <a:cubicBezTo>
                    <a:pt x="672" y="168"/>
                    <a:pt x="684" y="168"/>
                    <a:pt x="696" y="168"/>
                  </a:cubicBezTo>
                  <a:cubicBezTo>
                    <a:pt x="678" y="169"/>
                    <a:pt x="660" y="170"/>
                    <a:pt x="643" y="172"/>
                  </a:cubicBezTo>
                  <a:lnTo>
                    <a:pt x="643" y="172"/>
                  </a:lnTo>
                  <a:cubicBezTo>
                    <a:pt x="631" y="173"/>
                    <a:pt x="619" y="175"/>
                    <a:pt x="606" y="177"/>
                  </a:cubicBezTo>
                  <a:cubicBezTo>
                    <a:pt x="614" y="175"/>
                    <a:pt x="621" y="174"/>
                    <a:pt x="627" y="173"/>
                  </a:cubicBezTo>
                  <a:lnTo>
                    <a:pt x="627" y="173"/>
                  </a:lnTo>
                  <a:cubicBezTo>
                    <a:pt x="557" y="177"/>
                    <a:pt x="489" y="181"/>
                    <a:pt x="422" y="181"/>
                  </a:cubicBezTo>
                  <a:cubicBezTo>
                    <a:pt x="385" y="181"/>
                    <a:pt x="349" y="180"/>
                    <a:pt x="312" y="177"/>
                  </a:cubicBezTo>
                  <a:cubicBezTo>
                    <a:pt x="308" y="177"/>
                    <a:pt x="304" y="177"/>
                    <a:pt x="299" y="177"/>
                  </a:cubicBezTo>
                  <a:cubicBezTo>
                    <a:pt x="144" y="177"/>
                    <a:pt x="0" y="333"/>
                    <a:pt x="9" y="480"/>
                  </a:cubicBezTo>
                  <a:cubicBezTo>
                    <a:pt x="18" y="659"/>
                    <a:pt x="143" y="784"/>
                    <a:pt x="312" y="792"/>
                  </a:cubicBezTo>
                  <a:cubicBezTo>
                    <a:pt x="345" y="794"/>
                    <a:pt x="377" y="795"/>
                    <a:pt x="409" y="795"/>
                  </a:cubicBezTo>
                  <a:cubicBezTo>
                    <a:pt x="759" y="795"/>
                    <a:pt x="1100" y="708"/>
                    <a:pt x="1418" y="569"/>
                  </a:cubicBezTo>
                  <a:cubicBezTo>
                    <a:pt x="1490" y="534"/>
                    <a:pt x="1543" y="453"/>
                    <a:pt x="1561" y="382"/>
                  </a:cubicBezTo>
                  <a:cubicBezTo>
                    <a:pt x="1579" y="311"/>
                    <a:pt x="1570" y="213"/>
                    <a:pt x="1534" y="150"/>
                  </a:cubicBezTo>
                  <a:cubicBezTo>
                    <a:pt x="1490" y="88"/>
                    <a:pt x="1427" y="25"/>
                    <a:pt x="1347" y="7"/>
                  </a:cubicBezTo>
                  <a:cubicBezTo>
                    <a:pt x="1325" y="3"/>
                    <a:pt x="1305" y="0"/>
                    <a:pt x="1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0"/>
            <p:cNvSpPr/>
            <p:nvPr/>
          </p:nvSpPr>
          <p:spPr>
            <a:xfrm>
              <a:off x="2252250" y="1814925"/>
              <a:ext cx="21450" cy="58375"/>
            </a:xfrm>
            <a:custGeom>
              <a:avLst/>
              <a:gdLst/>
              <a:ahLst/>
              <a:cxnLst/>
              <a:rect l="l" t="t" r="r" b="b"/>
              <a:pathLst>
                <a:path w="858" h="2335" extrusionOk="0">
                  <a:moveTo>
                    <a:pt x="336" y="1"/>
                  </a:moveTo>
                  <a:cubicBezTo>
                    <a:pt x="331" y="1"/>
                    <a:pt x="327" y="1"/>
                    <a:pt x="322" y="1"/>
                  </a:cubicBezTo>
                  <a:cubicBezTo>
                    <a:pt x="153" y="10"/>
                    <a:pt x="28" y="135"/>
                    <a:pt x="19" y="305"/>
                  </a:cubicBezTo>
                  <a:cubicBezTo>
                    <a:pt x="1" y="911"/>
                    <a:pt x="72" y="1527"/>
                    <a:pt x="224" y="2116"/>
                  </a:cubicBezTo>
                  <a:cubicBezTo>
                    <a:pt x="261" y="2240"/>
                    <a:pt x="388" y="2335"/>
                    <a:pt x="516" y="2335"/>
                  </a:cubicBezTo>
                  <a:cubicBezTo>
                    <a:pt x="544" y="2335"/>
                    <a:pt x="572" y="2330"/>
                    <a:pt x="599" y="2321"/>
                  </a:cubicBezTo>
                  <a:cubicBezTo>
                    <a:pt x="759" y="2276"/>
                    <a:pt x="857" y="2116"/>
                    <a:pt x="813" y="1955"/>
                  </a:cubicBezTo>
                  <a:cubicBezTo>
                    <a:pt x="670" y="1393"/>
                    <a:pt x="608" y="893"/>
                    <a:pt x="634" y="305"/>
                  </a:cubicBezTo>
                  <a:cubicBezTo>
                    <a:pt x="634" y="149"/>
                    <a:pt x="491" y="1"/>
                    <a:pt x="3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0"/>
            <p:cNvSpPr/>
            <p:nvPr/>
          </p:nvSpPr>
          <p:spPr>
            <a:xfrm>
              <a:off x="2420875" y="1895675"/>
              <a:ext cx="18975" cy="50350"/>
            </a:xfrm>
            <a:custGeom>
              <a:avLst/>
              <a:gdLst/>
              <a:ahLst/>
              <a:cxnLst/>
              <a:rect l="l" t="t" r="r" b="b"/>
              <a:pathLst>
                <a:path w="759" h="2014" extrusionOk="0">
                  <a:moveTo>
                    <a:pt x="469" y="0"/>
                  </a:moveTo>
                  <a:cubicBezTo>
                    <a:pt x="464" y="0"/>
                    <a:pt x="460" y="0"/>
                    <a:pt x="455" y="1"/>
                  </a:cubicBezTo>
                  <a:cubicBezTo>
                    <a:pt x="286" y="10"/>
                    <a:pt x="152" y="135"/>
                    <a:pt x="152" y="304"/>
                  </a:cubicBezTo>
                  <a:cubicBezTo>
                    <a:pt x="143" y="536"/>
                    <a:pt x="125" y="768"/>
                    <a:pt x="107" y="1000"/>
                  </a:cubicBezTo>
                  <a:cubicBezTo>
                    <a:pt x="98" y="1107"/>
                    <a:pt x="81" y="1214"/>
                    <a:pt x="72" y="1330"/>
                  </a:cubicBezTo>
                  <a:cubicBezTo>
                    <a:pt x="69" y="1348"/>
                    <a:pt x="68" y="1354"/>
                    <a:pt x="68" y="1354"/>
                  </a:cubicBezTo>
                  <a:cubicBezTo>
                    <a:pt x="67" y="1354"/>
                    <a:pt x="68" y="1332"/>
                    <a:pt x="67" y="1332"/>
                  </a:cubicBezTo>
                  <a:cubicBezTo>
                    <a:pt x="66" y="1332"/>
                    <a:pt x="65" y="1338"/>
                    <a:pt x="63" y="1357"/>
                  </a:cubicBezTo>
                  <a:cubicBezTo>
                    <a:pt x="63" y="1383"/>
                    <a:pt x="54" y="1410"/>
                    <a:pt x="54" y="1437"/>
                  </a:cubicBezTo>
                  <a:cubicBezTo>
                    <a:pt x="45" y="1499"/>
                    <a:pt x="36" y="1571"/>
                    <a:pt x="27" y="1633"/>
                  </a:cubicBezTo>
                  <a:cubicBezTo>
                    <a:pt x="0" y="1785"/>
                    <a:pt x="63" y="1963"/>
                    <a:pt x="232" y="2008"/>
                  </a:cubicBezTo>
                  <a:cubicBezTo>
                    <a:pt x="253" y="2012"/>
                    <a:pt x="274" y="2013"/>
                    <a:pt x="296" y="2013"/>
                  </a:cubicBezTo>
                  <a:cubicBezTo>
                    <a:pt x="434" y="2013"/>
                    <a:pt x="584" y="1940"/>
                    <a:pt x="607" y="1794"/>
                  </a:cubicBezTo>
                  <a:cubicBezTo>
                    <a:pt x="687" y="1303"/>
                    <a:pt x="741" y="804"/>
                    <a:pt x="759" y="304"/>
                  </a:cubicBezTo>
                  <a:cubicBezTo>
                    <a:pt x="759" y="148"/>
                    <a:pt x="624" y="0"/>
                    <a:pt x="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0"/>
            <p:cNvSpPr/>
            <p:nvPr/>
          </p:nvSpPr>
          <p:spPr>
            <a:xfrm>
              <a:off x="2208325" y="1872950"/>
              <a:ext cx="36825" cy="27625"/>
            </a:xfrm>
            <a:custGeom>
              <a:avLst/>
              <a:gdLst/>
              <a:ahLst/>
              <a:cxnLst/>
              <a:rect l="l" t="t" r="r" b="b"/>
              <a:pathLst>
                <a:path w="1473" h="1105" extrusionOk="0">
                  <a:moveTo>
                    <a:pt x="308" y="0"/>
                  </a:moveTo>
                  <a:cubicBezTo>
                    <a:pt x="281" y="0"/>
                    <a:pt x="255" y="3"/>
                    <a:pt x="232" y="9"/>
                  </a:cubicBezTo>
                  <a:cubicBezTo>
                    <a:pt x="161" y="27"/>
                    <a:pt x="90" y="89"/>
                    <a:pt x="54" y="151"/>
                  </a:cubicBezTo>
                  <a:cubicBezTo>
                    <a:pt x="18" y="223"/>
                    <a:pt x="1" y="303"/>
                    <a:pt x="27" y="383"/>
                  </a:cubicBezTo>
                  <a:cubicBezTo>
                    <a:pt x="45" y="464"/>
                    <a:pt x="99" y="517"/>
                    <a:pt x="161" y="571"/>
                  </a:cubicBezTo>
                  <a:cubicBezTo>
                    <a:pt x="420" y="758"/>
                    <a:pt x="696" y="928"/>
                    <a:pt x="982" y="1061"/>
                  </a:cubicBezTo>
                  <a:cubicBezTo>
                    <a:pt x="1034" y="1087"/>
                    <a:pt x="1091" y="1104"/>
                    <a:pt x="1149" y="1104"/>
                  </a:cubicBezTo>
                  <a:cubicBezTo>
                    <a:pt x="1171" y="1104"/>
                    <a:pt x="1192" y="1102"/>
                    <a:pt x="1214" y="1097"/>
                  </a:cubicBezTo>
                  <a:cubicBezTo>
                    <a:pt x="1285" y="1079"/>
                    <a:pt x="1365" y="1017"/>
                    <a:pt x="1401" y="954"/>
                  </a:cubicBezTo>
                  <a:cubicBezTo>
                    <a:pt x="1472" y="821"/>
                    <a:pt x="1446" y="615"/>
                    <a:pt x="1294" y="535"/>
                  </a:cubicBezTo>
                  <a:cubicBezTo>
                    <a:pt x="1000" y="401"/>
                    <a:pt x="732" y="232"/>
                    <a:pt x="473" y="44"/>
                  </a:cubicBezTo>
                  <a:cubicBezTo>
                    <a:pt x="431" y="14"/>
                    <a:pt x="367"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0"/>
            <p:cNvSpPr/>
            <p:nvPr/>
          </p:nvSpPr>
          <p:spPr>
            <a:xfrm>
              <a:off x="2191825" y="1770750"/>
              <a:ext cx="39725" cy="47950"/>
            </a:xfrm>
            <a:custGeom>
              <a:avLst/>
              <a:gdLst/>
              <a:ahLst/>
              <a:cxnLst/>
              <a:rect l="l" t="t" r="r" b="b"/>
              <a:pathLst>
                <a:path w="1589" h="1918" extrusionOk="0">
                  <a:moveTo>
                    <a:pt x="1255" y="0"/>
                  </a:moveTo>
                  <a:cubicBezTo>
                    <a:pt x="1150" y="0"/>
                    <a:pt x="1043" y="48"/>
                    <a:pt x="991" y="154"/>
                  </a:cubicBezTo>
                  <a:cubicBezTo>
                    <a:pt x="875" y="386"/>
                    <a:pt x="741" y="609"/>
                    <a:pt x="589" y="832"/>
                  </a:cubicBezTo>
                  <a:cubicBezTo>
                    <a:pt x="553" y="885"/>
                    <a:pt x="518" y="939"/>
                    <a:pt x="473" y="983"/>
                  </a:cubicBezTo>
                  <a:cubicBezTo>
                    <a:pt x="464" y="1001"/>
                    <a:pt x="455" y="1010"/>
                    <a:pt x="446" y="1028"/>
                  </a:cubicBezTo>
                  <a:cubicBezTo>
                    <a:pt x="451" y="1023"/>
                    <a:pt x="455" y="1019"/>
                    <a:pt x="458" y="1015"/>
                  </a:cubicBezTo>
                  <a:lnTo>
                    <a:pt x="458" y="1015"/>
                  </a:lnTo>
                  <a:cubicBezTo>
                    <a:pt x="457" y="1016"/>
                    <a:pt x="456" y="1018"/>
                    <a:pt x="455" y="1019"/>
                  </a:cubicBezTo>
                  <a:cubicBezTo>
                    <a:pt x="429" y="1046"/>
                    <a:pt x="411" y="1072"/>
                    <a:pt x="384" y="1099"/>
                  </a:cubicBezTo>
                  <a:cubicBezTo>
                    <a:pt x="304" y="1197"/>
                    <a:pt x="214" y="1304"/>
                    <a:pt x="125" y="1403"/>
                  </a:cubicBezTo>
                  <a:cubicBezTo>
                    <a:pt x="9" y="1519"/>
                    <a:pt x="0" y="1715"/>
                    <a:pt x="125" y="1831"/>
                  </a:cubicBezTo>
                  <a:cubicBezTo>
                    <a:pt x="185" y="1886"/>
                    <a:pt x="267" y="1918"/>
                    <a:pt x="348" y="1918"/>
                  </a:cubicBezTo>
                  <a:cubicBezTo>
                    <a:pt x="423" y="1918"/>
                    <a:pt x="498" y="1891"/>
                    <a:pt x="553" y="1831"/>
                  </a:cubicBezTo>
                  <a:cubicBezTo>
                    <a:pt x="937" y="1420"/>
                    <a:pt x="1267" y="956"/>
                    <a:pt x="1517" y="457"/>
                  </a:cubicBezTo>
                  <a:cubicBezTo>
                    <a:pt x="1588" y="314"/>
                    <a:pt x="1562" y="118"/>
                    <a:pt x="1410" y="38"/>
                  </a:cubicBezTo>
                  <a:cubicBezTo>
                    <a:pt x="1364" y="13"/>
                    <a:pt x="1310" y="0"/>
                    <a:pt x="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0"/>
            <p:cNvSpPr/>
            <p:nvPr/>
          </p:nvSpPr>
          <p:spPr>
            <a:xfrm>
              <a:off x="2118675" y="1788850"/>
              <a:ext cx="39950" cy="29900"/>
            </a:xfrm>
            <a:custGeom>
              <a:avLst/>
              <a:gdLst/>
              <a:ahLst/>
              <a:cxnLst/>
              <a:rect l="l" t="t" r="r" b="b"/>
              <a:pathLst>
                <a:path w="1598" h="1196" extrusionOk="0">
                  <a:moveTo>
                    <a:pt x="312" y="1"/>
                  </a:moveTo>
                  <a:cubicBezTo>
                    <a:pt x="241" y="1"/>
                    <a:pt x="152" y="27"/>
                    <a:pt x="98" y="90"/>
                  </a:cubicBezTo>
                  <a:cubicBezTo>
                    <a:pt x="45" y="143"/>
                    <a:pt x="0" y="224"/>
                    <a:pt x="9" y="304"/>
                  </a:cubicBezTo>
                  <a:cubicBezTo>
                    <a:pt x="9" y="393"/>
                    <a:pt x="45" y="447"/>
                    <a:pt x="98" y="518"/>
                  </a:cubicBezTo>
                  <a:cubicBezTo>
                    <a:pt x="366" y="857"/>
                    <a:pt x="767" y="1098"/>
                    <a:pt x="1187" y="1187"/>
                  </a:cubicBezTo>
                  <a:cubicBezTo>
                    <a:pt x="1212" y="1193"/>
                    <a:pt x="1238" y="1196"/>
                    <a:pt x="1263" y="1196"/>
                  </a:cubicBezTo>
                  <a:cubicBezTo>
                    <a:pt x="1317" y="1196"/>
                    <a:pt x="1370" y="1182"/>
                    <a:pt x="1419" y="1151"/>
                  </a:cubicBezTo>
                  <a:cubicBezTo>
                    <a:pt x="1481" y="1116"/>
                    <a:pt x="1544" y="1044"/>
                    <a:pt x="1561" y="973"/>
                  </a:cubicBezTo>
                  <a:cubicBezTo>
                    <a:pt x="1597" y="821"/>
                    <a:pt x="1517" y="634"/>
                    <a:pt x="1347" y="598"/>
                  </a:cubicBezTo>
                  <a:cubicBezTo>
                    <a:pt x="1246" y="581"/>
                    <a:pt x="1144" y="548"/>
                    <a:pt x="1050" y="507"/>
                  </a:cubicBezTo>
                  <a:lnTo>
                    <a:pt x="1050" y="507"/>
                  </a:lnTo>
                  <a:cubicBezTo>
                    <a:pt x="1067" y="514"/>
                    <a:pt x="1087" y="520"/>
                    <a:pt x="1106" y="527"/>
                  </a:cubicBezTo>
                  <a:cubicBezTo>
                    <a:pt x="1001" y="482"/>
                    <a:pt x="902" y="430"/>
                    <a:pt x="803" y="367"/>
                  </a:cubicBezTo>
                  <a:lnTo>
                    <a:pt x="803" y="367"/>
                  </a:lnTo>
                  <a:cubicBezTo>
                    <a:pt x="806" y="369"/>
                    <a:pt x="809" y="372"/>
                    <a:pt x="812" y="375"/>
                  </a:cubicBezTo>
                  <a:cubicBezTo>
                    <a:pt x="803" y="369"/>
                    <a:pt x="795" y="362"/>
                    <a:pt x="786" y="355"/>
                  </a:cubicBezTo>
                  <a:lnTo>
                    <a:pt x="786" y="355"/>
                  </a:lnTo>
                  <a:cubicBezTo>
                    <a:pt x="792" y="359"/>
                    <a:pt x="798" y="363"/>
                    <a:pt x="803" y="367"/>
                  </a:cubicBezTo>
                  <a:lnTo>
                    <a:pt x="803" y="367"/>
                  </a:lnTo>
                  <a:cubicBezTo>
                    <a:pt x="791" y="355"/>
                    <a:pt x="778" y="343"/>
                    <a:pt x="761" y="335"/>
                  </a:cubicBezTo>
                  <a:lnTo>
                    <a:pt x="761" y="335"/>
                  </a:lnTo>
                  <a:cubicBezTo>
                    <a:pt x="770" y="342"/>
                    <a:pt x="778" y="349"/>
                    <a:pt x="786" y="355"/>
                  </a:cubicBezTo>
                  <a:lnTo>
                    <a:pt x="786" y="355"/>
                  </a:lnTo>
                  <a:cubicBezTo>
                    <a:pt x="774" y="347"/>
                    <a:pt x="762" y="339"/>
                    <a:pt x="750" y="331"/>
                  </a:cubicBezTo>
                  <a:lnTo>
                    <a:pt x="750" y="331"/>
                  </a:lnTo>
                  <a:cubicBezTo>
                    <a:pt x="754" y="332"/>
                    <a:pt x="758" y="334"/>
                    <a:pt x="761" y="335"/>
                  </a:cubicBezTo>
                  <a:lnTo>
                    <a:pt x="761" y="335"/>
                  </a:lnTo>
                  <a:cubicBezTo>
                    <a:pt x="674" y="263"/>
                    <a:pt x="594" y="180"/>
                    <a:pt x="527" y="90"/>
                  </a:cubicBezTo>
                  <a:cubicBezTo>
                    <a:pt x="482" y="27"/>
                    <a:pt x="384"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0"/>
            <p:cNvSpPr/>
            <p:nvPr/>
          </p:nvSpPr>
          <p:spPr>
            <a:xfrm>
              <a:off x="2147000" y="1728575"/>
              <a:ext cx="22775" cy="34475"/>
            </a:xfrm>
            <a:custGeom>
              <a:avLst/>
              <a:gdLst/>
              <a:ahLst/>
              <a:cxnLst/>
              <a:rect l="l" t="t" r="r" b="b"/>
              <a:pathLst>
                <a:path w="911" h="1379" extrusionOk="0">
                  <a:moveTo>
                    <a:pt x="577" y="1"/>
                  </a:moveTo>
                  <a:cubicBezTo>
                    <a:pt x="528" y="1"/>
                    <a:pt x="481" y="11"/>
                    <a:pt x="437" y="39"/>
                  </a:cubicBezTo>
                  <a:cubicBezTo>
                    <a:pt x="366" y="83"/>
                    <a:pt x="321" y="146"/>
                    <a:pt x="295" y="226"/>
                  </a:cubicBezTo>
                  <a:cubicBezTo>
                    <a:pt x="205" y="485"/>
                    <a:pt x="116" y="734"/>
                    <a:pt x="27" y="993"/>
                  </a:cubicBezTo>
                  <a:cubicBezTo>
                    <a:pt x="0" y="1064"/>
                    <a:pt x="18" y="1172"/>
                    <a:pt x="54" y="1234"/>
                  </a:cubicBezTo>
                  <a:cubicBezTo>
                    <a:pt x="89" y="1296"/>
                    <a:pt x="161" y="1350"/>
                    <a:pt x="232" y="1368"/>
                  </a:cubicBezTo>
                  <a:cubicBezTo>
                    <a:pt x="263" y="1375"/>
                    <a:pt x="296" y="1379"/>
                    <a:pt x="328" y="1379"/>
                  </a:cubicBezTo>
                  <a:cubicBezTo>
                    <a:pt x="379" y="1379"/>
                    <a:pt x="429" y="1368"/>
                    <a:pt x="473" y="1341"/>
                  </a:cubicBezTo>
                  <a:cubicBezTo>
                    <a:pt x="535" y="1296"/>
                    <a:pt x="580" y="1234"/>
                    <a:pt x="607" y="1154"/>
                  </a:cubicBezTo>
                  <a:cubicBezTo>
                    <a:pt x="696" y="904"/>
                    <a:pt x="794" y="645"/>
                    <a:pt x="883" y="386"/>
                  </a:cubicBezTo>
                  <a:cubicBezTo>
                    <a:pt x="910" y="315"/>
                    <a:pt x="892" y="217"/>
                    <a:pt x="848" y="155"/>
                  </a:cubicBezTo>
                  <a:cubicBezTo>
                    <a:pt x="812" y="83"/>
                    <a:pt x="741" y="30"/>
                    <a:pt x="669" y="12"/>
                  </a:cubicBezTo>
                  <a:cubicBezTo>
                    <a:pt x="638" y="5"/>
                    <a:pt x="607" y="1"/>
                    <a:pt x="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0"/>
            <p:cNvSpPr/>
            <p:nvPr/>
          </p:nvSpPr>
          <p:spPr>
            <a:xfrm>
              <a:off x="2242450" y="1701325"/>
              <a:ext cx="35925" cy="33400"/>
            </a:xfrm>
            <a:custGeom>
              <a:avLst/>
              <a:gdLst/>
              <a:ahLst/>
              <a:cxnLst/>
              <a:rect l="l" t="t" r="r" b="b"/>
              <a:pathLst>
                <a:path w="1437" h="1336" extrusionOk="0">
                  <a:moveTo>
                    <a:pt x="317" y="1"/>
                  </a:moveTo>
                  <a:cubicBezTo>
                    <a:pt x="290" y="1"/>
                    <a:pt x="262" y="5"/>
                    <a:pt x="232" y="13"/>
                  </a:cubicBezTo>
                  <a:cubicBezTo>
                    <a:pt x="161" y="31"/>
                    <a:pt x="90" y="85"/>
                    <a:pt x="54" y="147"/>
                  </a:cubicBezTo>
                  <a:cubicBezTo>
                    <a:pt x="18" y="219"/>
                    <a:pt x="0" y="308"/>
                    <a:pt x="27" y="388"/>
                  </a:cubicBezTo>
                  <a:cubicBezTo>
                    <a:pt x="45" y="459"/>
                    <a:pt x="90" y="531"/>
                    <a:pt x="161" y="567"/>
                  </a:cubicBezTo>
                  <a:cubicBezTo>
                    <a:pt x="277" y="620"/>
                    <a:pt x="375" y="683"/>
                    <a:pt x="473" y="763"/>
                  </a:cubicBezTo>
                  <a:cubicBezTo>
                    <a:pt x="466" y="756"/>
                    <a:pt x="459" y="749"/>
                    <a:pt x="452" y="742"/>
                  </a:cubicBezTo>
                  <a:lnTo>
                    <a:pt x="452" y="742"/>
                  </a:lnTo>
                  <a:cubicBezTo>
                    <a:pt x="546" y="819"/>
                    <a:pt x="633" y="908"/>
                    <a:pt x="708" y="1003"/>
                  </a:cubicBezTo>
                  <a:lnTo>
                    <a:pt x="708" y="1003"/>
                  </a:lnTo>
                  <a:cubicBezTo>
                    <a:pt x="705" y="998"/>
                    <a:pt x="702" y="993"/>
                    <a:pt x="699" y="988"/>
                  </a:cubicBezTo>
                  <a:lnTo>
                    <a:pt x="699" y="988"/>
                  </a:lnTo>
                  <a:cubicBezTo>
                    <a:pt x="705" y="996"/>
                    <a:pt x="711" y="1004"/>
                    <a:pt x="716" y="1013"/>
                  </a:cubicBezTo>
                  <a:lnTo>
                    <a:pt x="716" y="1013"/>
                  </a:lnTo>
                  <a:cubicBezTo>
                    <a:pt x="714" y="1009"/>
                    <a:pt x="711" y="1006"/>
                    <a:pt x="708" y="1003"/>
                  </a:cubicBezTo>
                  <a:lnTo>
                    <a:pt x="708" y="1003"/>
                  </a:lnTo>
                  <a:cubicBezTo>
                    <a:pt x="712" y="1008"/>
                    <a:pt x="716" y="1013"/>
                    <a:pt x="720" y="1018"/>
                  </a:cubicBezTo>
                  <a:lnTo>
                    <a:pt x="720" y="1018"/>
                  </a:lnTo>
                  <a:cubicBezTo>
                    <a:pt x="718" y="1016"/>
                    <a:pt x="717" y="1014"/>
                    <a:pt x="716" y="1013"/>
                  </a:cubicBezTo>
                  <a:lnTo>
                    <a:pt x="716" y="1013"/>
                  </a:lnTo>
                  <a:cubicBezTo>
                    <a:pt x="718" y="1016"/>
                    <a:pt x="721" y="1019"/>
                    <a:pt x="723" y="1022"/>
                  </a:cubicBezTo>
                  <a:cubicBezTo>
                    <a:pt x="722" y="1020"/>
                    <a:pt x="721" y="1019"/>
                    <a:pt x="720" y="1018"/>
                  </a:cubicBezTo>
                  <a:lnTo>
                    <a:pt x="720" y="1018"/>
                  </a:lnTo>
                  <a:cubicBezTo>
                    <a:pt x="756" y="1073"/>
                    <a:pt x="788" y="1130"/>
                    <a:pt x="821" y="1182"/>
                  </a:cubicBezTo>
                  <a:cubicBezTo>
                    <a:pt x="876" y="1280"/>
                    <a:pt x="989" y="1336"/>
                    <a:pt x="1098" y="1336"/>
                  </a:cubicBezTo>
                  <a:cubicBezTo>
                    <a:pt x="1149" y="1336"/>
                    <a:pt x="1198" y="1323"/>
                    <a:pt x="1240" y="1298"/>
                  </a:cubicBezTo>
                  <a:cubicBezTo>
                    <a:pt x="1383" y="1200"/>
                    <a:pt x="1437" y="1030"/>
                    <a:pt x="1348" y="879"/>
                  </a:cubicBezTo>
                  <a:cubicBezTo>
                    <a:pt x="1151" y="522"/>
                    <a:pt x="839" y="219"/>
                    <a:pt x="473" y="40"/>
                  </a:cubicBezTo>
                  <a:cubicBezTo>
                    <a:pt x="420" y="16"/>
                    <a:pt x="370"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0"/>
            <p:cNvSpPr/>
            <p:nvPr/>
          </p:nvSpPr>
          <p:spPr>
            <a:xfrm>
              <a:off x="2180225" y="1652400"/>
              <a:ext cx="26125" cy="40200"/>
            </a:xfrm>
            <a:custGeom>
              <a:avLst/>
              <a:gdLst/>
              <a:ahLst/>
              <a:cxnLst/>
              <a:rect l="l" t="t" r="r" b="b"/>
              <a:pathLst>
                <a:path w="1045" h="1608" extrusionOk="0">
                  <a:moveTo>
                    <a:pt x="704" y="0"/>
                  </a:moveTo>
                  <a:cubicBezTo>
                    <a:pt x="567" y="0"/>
                    <a:pt x="455" y="85"/>
                    <a:pt x="402" y="222"/>
                  </a:cubicBezTo>
                  <a:cubicBezTo>
                    <a:pt x="286" y="552"/>
                    <a:pt x="170" y="891"/>
                    <a:pt x="54" y="1221"/>
                  </a:cubicBezTo>
                  <a:cubicBezTo>
                    <a:pt x="0" y="1373"/>
                    <a:pt x="116" y="1560"/>
                    <a:pt x="268" y="1596"/>
                  </a:cubicBezTo>
                  <a:cubicBezTo>
                    <a:pt x="297" y="1603"/>
                    <a:pt x="326" y="1607"/>
                    <a:pt x="354" y="1607"/>
                  </a:cubicBezTo>
                  <a:cubicBezTo>
                    <a:pt x="487" y="1607"/>
                    <a:pt x="598" y="1522"/>
                    <a:pt x="643" y="1382"/>
                  </a:cubicBezTo>
                  <a:cubicBezTo>
                    <a:pt x="759" y="1052"/>
                    <a:pt x="875" y="713"/>
                    <a:pt x="991" y="383"/>
                  </a:cubicBezTo>
                  <a:cubicBezTo>
                    <a:pt x="1044" y="231"/>
                    <a:pt x="928" y="44"/>
                    <a:pt x="777" y="8"/>
                  </a:cubicBezTo>
                  <a:cubicBezTo>
                    <a:pt x="752" y="3"/>
                    <a:pt x="727" y="0"/>
                    <a:pt x="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0"/>
            <p:cNvSpPr/>
            <p:nvPr/>
          </p:nvSpPr>
          <p:spPr>
            <a:xfrm>
              <a:off x="2272100" y="1609325"/>
              <a:ext cx="22350" cy="32225"/>
            </a:xfrm>
            <a:custGeom>
              <a:avLst/>
              <a:gdLst/>
              <a:ahLst/>
              <a:cxnLst/>
              <a:rect l="l" t="t" r="r" b="b"/>
              <a:pathLst>
                <a:path w="894" h="1289" extrusionOk="0">
                  <a:moveTo>
                    <a:pt x="315" y="0"/>
                  </a:moveTo>
                  <a:cubicBezTo>
                    <a:pt x="261" y="0"/>
                    <a:pt x="203" y="12"/>
                    <a:pt x="162" y="36"/>
                  </a:cubicBezTo>
                  <a:cubicBezTo>
                    <a:pt x="99" y="80"/>
                    <a:pt x="37" y="143"/>
                    <a:pt x="19" y="223"/>
                  </a:cubicBezTo>
                  <a:cubicBezTo>
                    <a:pt x="1" y="295"/>
                    <a:pt x="1" y="384"/>
                    <a:pt x="54" y="455"/>
                  </a:cubicBezTo>
                  <a:cubicBezTo>
                    <a:pt x="112" y="537"/>
                    <a:pt x="162" y="627"/>
                    <a:pt x="204" y="724"/>
                  </a:cubicBezTo>
                  <a:lnTo>
                    <a:pt x="204" y="724"/>
                  </a:lnTo>
                  <a:cubicBezTo>
                    <a:pt x="199" y="710"/>
                    <a:pt x="194" y="694"/>
                    <a:pt x="188" y="678"/>
                  </a:cubicBezTo>
                  <a:lnTo>
                    <a:pt x="188" y="678"/>
                  </a:lnTo>
                  <a:cubicBezTo>
                    <a:pt x="194" y="694"/>
                    <a:pt x="199" y="709"/>
                    <a:pt x="205" y="725"/>
                  </a:cubicBezTo>
                  <a:lnTo>
                    <a:pt x="205" y="725"/>
                  </a:lnTo>
                  <a:cubicBezTo>
                    <a:pt x="204" y="725"/>
                    <a:pt x="204" y="725"/>
                    <a:pt x="204" y="724"/>
                  </a:cubicBezTo>
                  <a:lnTo>
                    <a:pt x="204" y="724"/>
                  </a:lnTo>
                  <a:cubicBezTo>
                    <a:pt x="204" y="725"/>
                    <a:pt x="205" y="725"/>
                    <a:pt x="205" y="725"/>
                  </a:cubicBezTo>
                  <a:lnTo>
                    <a:pt x="205" y="725"/>
                  </a:lnTo>
                  <a:cubicBezTo>
                    <a:pt x="205" y="725"/>
                    <a:pt x="205" y="725"/>
                    <a:pt x="205" y="725"/>
                  </a:cubicBezTo>
                  <a:lnTo>
                    <a:pt x="205" y="725"/>
                  </a:lnTo>
                  <a:cubicBezTo>
                    <a:pt x="208" y="733"/>
                    <a:pt x="212" y="741"/>
                    <a:pt x="215" y="750"/>
                  </a:cubicBezTo>
                  <a:cubicBezTo>
                    <a:pt x="212" y="743"/>
                    <a:pt x="208" y="734"/>
                    <a:pt x="205" y="725"/>
                  </a:cubicBezTo>
                  <a:lnTo>
                    <a:pt x="205" y="725"/>
                  </a:lnTo>
                  <a:cubicBezTo>
                    <a:pt x="242" y="835"/>
                    <a:pt x="272" y="945"/>
                    <a:pt x="295" y="1062"/>
                  </a:cubicBezTo>
                  <a:cubicBezTo>
                    <a:pt x="304" y="1133"/>
                    <a:pt x="376" y="1213"/>
                    <a:pt x="429" y="1249"/>
                  </a:cubicBezTo>
                  <a:cubicBezTo>
                    <a:pt x="477" y="1273"/>
                    <a:pt x="532" y="1289"/>
                    <a:pt x="585" y="1289"/>
                  </a:cubicBezTo>
                  <a:cubicBezTo>
                    <a:pt x="612" y="1289"/>
                    <a:pt x="637" y="1285"/>
                    <a:pt x="661" y="1276"/>
                  </a:cubicBezTo>
                  <a:cubicBezTo>
                    <a:pt x="741" y="1249"/>
                    <a:pt x="813" y="1204"/>
                    <a:pt x="848" y="1133"/>
                  </a:cubicBezTo>
                  <a:lnTo>
                    <a:pt x="875" y="1062"/>
                  </a:lnTo>
                  <a:cubicBezTo>
                    <a:pt x="893" y="1008"/>
                    <a:pt x="893" y="955"/>
                    <a:pt x="875" y="901"/>
                  </a:cubicBezTo>
                  <a:cubicBezTo>
                    <a:pt x="840" y="634"/>
                    <a:pt x="732" y="366"/>
                    <a:pt x="581" y="143"/>
                  </a:cubicBezTo>
                  <a:cubicBezTo>
                    <a:pt x="527" y="80"/>
                    <a:pt x="474" y="27"/>
                    <a:pt x="393" y="9"/>
                  </a:cubicBezTo>
                  <a:cubicBezTo>
                    <a:pt x="370" y="3"/>
                    <a:pt x="343"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0"/>
            <p:cNvSpPr/>
            <p:nvPr/>
          </p:nvSpPr>
          <p:spPr>
            <a:xfrm>
              <a:off x="2302450" y="1572425"/>
              <a:ext cx="34800" cy="24650"/>
            </a:xfrm>
            <a:custGeom>
              <a:avLst/>
              <a:gdLst/>
              <a:ahLst/>
              <a:cxnLst/>
              <a:rect l="l" t="t" r="r" b="b"/>
              <a:pathLst>
                <a:path w="1392" h="986" extrusionOk="0">
                  <a:moveTo>
                    <a:pt x="332" y="0"/>
                  </a:moveTo>
                  <a:cubicBezTo>
                    <a:pt x="305" y="0"/>
                    <a:pt x="277" y="4"/>
                    <a:pt x="250" y="13"/>
                  </a:cubicBezTo>
                  <a:cubicBezTo>
                    <a:pt x="179" y="31"/>
                    <a:pt x="107" y="84"/>
                    <a:pt x="72" y="156"/>
                  </a:cubicBezTo>
                  <a:cubicBezTo>
                    <a:pt x="0" y="290"/>
                    <a:pt x="27" y="486"/>
                    <a:pt x="179" y="566"/>
                  </a:cubicBezTo>
                  <a:cubicBezTo>
                    <a:pt x="419" y="691"/>
                    <a:pt x="660" y="816"/>
                    <a:pt x="901" y="941"/>
                  </a:cubicBezTo>
                  <a:cubicBezTo>
                    <a:pt x="950" y="971"/>
                    <a:pt x="1003" y="985"/>
                    <a:pt x="1057" y="985"/>
                  </a:cubicBezTo>
                  <a:cubicBezTo>
                    <a:pt x="1082" y="985"/>
                    <a:pt x="1108" y="982"/>
                    <a:pt x="1133" y="977"/>
                  </a:cubicBezTo>
                  <a:cubicBezTo>
                    <a:pt x="1205" y="959"/>
                    <a:pt x="1285" y="905"/>
                    <a:pt x="1321" y="834"/>
                  </a:cubicBezTo>
                  <a:cubicBezTo>
                    <a:pt x="1392" y="700"/>
                    <a:pt x="1356" y="495"/>
                    <a:pt x="1205" y="423"/>
                  </a:cubicBezTo>
                  <a:lnTo>
                    <a:pt x="491" y="40"/>
                  </a:lnTo>
                  <a:cubicBezTo>
                    <a:pt x="443" y="16"/>
                    <a:pt x="388" y="0"/>
                    <a:pt x="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0"/>
            <p:cNvSpPr/>
            <p:nvPr/>
          </p:nvSpPr>
          <p:spPr>
            <a:xfrm>
              <a:off x="2204525" y="1571775"/>
              <a:ext cx="28125" cy="35375"/>
            </a:xfrm>
            <a:custGeom>
              <a:avLst/>
              <a:gdLst/>
              <a:ahLst/>
              <a:cxnLst/>
              <a:rect l="l" t="t" r="r" b="b"/>
              <a:pathLst>
                <a:path w="1125" h="1415" extrusionOk="0">
                  <a:moveTo>
                    <a:pt x="652" y="405"/>
                  </a:moveTo>
                  <a:cubicBezTo>
                    <a:pt x="652" y="420"/>
                    <a:pt x="649" y="435"/>
                    <a:pt x="647" y="450"/>
                  </a:cubicBezTo>
                  <a:lnTo>
                    <a:pt x="647" y="450"/>
                  </a:lnTo>
                  <a:cubicBezTo>
                    <a:pt x="648" y="435"/>
                    <a:pt x="650" y="419"/>
                    <a:pt x="652" y="405"/>
                  </a:cubicBezTo>
                  <a:close/>
                  <a:moveTo>
                    <a:pt x="697" y="681"/>
                  </a:moveTo>
                  <a:cubicBezTo>
                    <a:pt x="710" y="695"/>
                    <a:pt x="723" y="708"/>
                    <a:pt x="736" y="725"/>
                  </a:cubicBezTo>
                  <a:lnTo>
                    <a:pt x="736" y="725"/>
                  </a:lnTo>
                  <a:cubicBezTo>
                    <a:pt x="722" y="711"/>
                    <a:pt x="709" y="697"/>
                    <a:pt x="697" y="681"/>
                  </a:cubicBezTo>
                  <a:close/>
                  <a:moveTo>
                    <a:pt x="759" y="753"/>
                  </a:moveTo>
                  <a:lnTo>
                    <a:pt x="759" y="753"/>
                  </a:lnTo>
                  <a:cubicBezTo>
                    <a:pt x="770" y="758"/>
                    <a:pt x="780" y="766"/>
                    <a:pt x="793" y="776"/>
                  </a:cubicBezTo>
                  <a:lnTo>
                    <a:pt x="793" y="776"/>
                  </a:lnTo>
                  <a:cubicBezTo>
                    <a:pt x="781" y="768"/>
                    <a:pt x="770" y="761"/>
                    <a:pt x="759" y="753"/>
                  </a:cubicBezTo>
                  <a:close/>
                  <a:moveTo>
                    <a:pt x="813" y="797"/>
                  </a:moveTo>
                  <a:lnTo>
                    <a:pt x="813" y="797"/>
                  </a:lnTo>
                  <a:cubicBezTo>
                    <a:pt x="820" y="800"/>
                    <a:pt x="826" y="802"/>
                    <a:pt x="832" y="804"/>
                  </a:cubicBezTo>
                  <a:lnTo>
                    <a:pt x="832" y="804"/>
                  </a:lnTo>
                  <a:cubicBezTo>
                    <a:pt x="825" y="803"/>
                    <a:pt x="819" y="801"/>
                    <a:pt x="813" y="797"/>
                  </a:cubicBezTo>
                  <a:close/>
                  <a:moveTo>
                    <a:pt x="370" y="1"/>
                  </a:moveTo>
                  <a:cubicBezTo>
                    <a:pt x="237" y="1"/>
                    <a:pt x="125" y="85"/>
                    <a:pt x="81" y="218"/>
                  </a:cubicBezTo>
                  <a:cubicBezTo>
                    <a:pt x="1" y="458"/>
                    <a:pt x="45" y="726"/>
                    <a:pt x="161" y="940"/>
                  </a:cubicBezTo>
                  <a:cubicBezTo>
                    <a:pt x="268" y="1163"/>
                    <a:pt x="474" y="1333"/>
                    <a:pt x="715" y="1404"/>
                  </a:cubicBezTo>
                  <a:cubicBezTo>
                    <a:pt x="739" y="1411"/>
                    <a:pt x="765" y="1415"/>
                    <a:pt x="791" y="1415"/>
                  </a:cubicBezTo>
                  <a:cubicBezTo>
                    <a:pt x="924" y="1415"/>
                    <a:pt x="1059" y="1324"/>
                    <a:pt x="1089" y="1190"/>
                  </a:cubicBezTo>
                  <a:cubicBezTo>
                    <a:pt x="1125" y="1029"/>
                    <a:pt x="1036" y="860"/>
                    <a:pt x="875" y="815"/>
                  </a:cubicBezTo>
                  <a:cubicBezTo>
                    <a:pt x="865" y="812"/>
                    <a:pt x="856" y="810"/>
                    <a:pt x="848" y="808"/>
                  </a:cubicBezTo>
                  <a:lnTo>
                    <a:pt x="848" y="808"/>
                  </a:lnTo>
                  <a:cubicBezTo>
                    <a:pt x="833" y="800"/>
                    <a:pt x="818" y="792"/>
                    <a:pt x="804" y="783"/>
                  </a:cubicBezTo>
                  <a:lnTo>
                    <a:pt x="804" y="783"/>
                  </a:lnTo>
                  <a:cubicBezTo>
                    <a:pt x="782" y="765"/>
                    <a:pt x="760" y="747"/>
                    <a:pt x="739" y="728"/>
                  </a:cubicBezTo>
                  <a:lnTo>
                    <a:pt x="739" y="728"/>
                  </a:lnTo>
                  <a:cubicBezTo>
                    <a:pt x="716" y="693"/>
                    <a:pt x="694" y="658"/>
                    <a:pt x="677" y="623"/>
                  </a:cubicBezTo>
                  <a:lnTo>
                    <a:pt x="677" y="623"/>
                  </a:lnTo>
                  <a:cubicBezTo>
                    <a:pt x="667" y="593"/>
                    <a:pt x="658" y="562"/>
                    <a:pt x="651" y="531"/>
                  </a:cubicBezTo>
                  <a:lnTo>
                    <a:pt x="651" y="531"/>
                  </a:lnTo>
                  <a:cubicBezTo>
                    <a:pt x="652" y="546"/>
                    <a:pt x="652" y="560"/>
                    <a:pt x="652" y="574"/>
                  </a:cubicBezTo>
                  <a:cubicBezTo>
                    <a:pt x="649" y="553"/>
                    <a:pt x="646" y="531"/>
                    <a:pt x="646" y="508"/>
                  </a:cubicBezTo>
                  <a:lnTo>
                    <a:pt x="646" y="508"/>
                  </a:lnTo>
                  <a:cubicBezTo>
                    <a:pt x="647" y="516"/>
                    <a:pt x="649" y="524"/>
                    <a:pt x="651" y="531"/>
                  </a:cubicBezTo>
                  <a:lnTo>
                    <a:pt x="651" y="531"/>
                  </a:lnTo>
                  <a:cubicBezTo>
                    <a:pt x="650" y="522"/>
                    <a:pt x="648" y="512"/>
                    <a:pt x="646" y="502"/>
                  </a:cubicBezTo>
                  <a:lnTo>
                    <a:pt x="646" y="502"/>
                  </a:lnTo>
                  <a:cubicBezTo>
                    <a:pt x="646" y="504"/>
                    <a:pt x="646" y="506"/>
                    <a:pt x="646" y="508"/>
                  </a:cubicBezTo>
                  <a:lnTo>
                    <a:pt x="646" y="508"/>
                  </a:lnTo>
                  <a:cubicBezTo>
                    <a:pt x="645" y="503"/>
                    <a:pt x="644" y="499"/>
                    <a:pt x="643" y="494"/>
                  </a:cubicBezTo>
                  <a:lnTo>
                    <a:pt x="643" y="494"/>
                  </a:lnTo>
                  <a:cubicBezTo>
                    <a:pt x="644" y="497"/>
                    <a:pt x="645" y="499"/>
                    <a:pt x="646" y="502"/>
                  </a:cubicBezTo>
                  <a:lnTo>
                    <a:pt x="646" y="502"/>
                  </a:lnTo>
                  <a:cubicBezTo>
                    <a:pt x="645" y="493"/>
                    <a:pt x="645" y="484"/>
                    <a:pt x="646" y="476"/>
                  </a:cubicBezTo>
                  <a:lnTo>
                    <a:pt x="646" y="476"/>
                  </a:lnTo>
                  <a:cubicBezTo>
                    <a:pt x="654" y="443"/>
                    <a:pt x="662" y="411"/>
                    <a:pt x="670" y="387"/>
                  </a:cubicBezTo>
                  <a:cubicBezTo>
                    <a:pt x="723" y="235"/>
                    <a:pt x="607" y="48"/>
                    <a:pt x="456" y="12"/>
                  </a:cubicBezTo>
                  <a:cubicBezTo>
                    <a:pt x="426" y="5"/>
                    <a:pt x="397" y="1"/>
                    <a:pt x="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0"/>
            <p:cNvSpPr/>
            <p:nvPr/>
          </p:nvSpPr>
          <p:spPr>
            <a:xfrm>
              <a:off x="2390325" y="1519600"/>
              <a:ext cx="29225" cy="24225"/>
            </a:xfrm>
            <a:custGeom>
              <a:avLst/>
              <a:gdLst/>
              <a:ahLst/>
              <a:cxnLst/>
              <a:rect l="l" t="t" r="r" b="b"/>
              <a:pathLst>
                <a:path w="1169" h="969" extrusionOk="0">
                  <a:moveTo>
                    <a:pt x="848" y="1"/>
                  </a:moveTo>
                  <a:cubicBezTo>
                    <a:pt x="799" y="1"/>
                    <a:pt x="749" y="11"/>
                    <a:pt x="705" y="39"/>
                  </a:cubicBezTo>
                  <a:cubicBezTo>
                    <a:pt x="526" y="163"/>
                    <a:pt x="339" y="279"/>
                    <a:pt x="161" y="404"/>
                  </a:cubicBezTo>
                  <a:cubicBezTo>
                    <a:pt x="89" y="449"/>
                    <a:pt x="45" y="502"/>
                    <a:pt x="18" y="583"/>
                  </a:cubicBezTo>
                  <a:cubicBezTo>
                    <a:pt x="0" y="654"/>
                    <a:pt x="9" y="752"/>
                    <a:pt x="54" y="815"/>
                  </a:cubicBezTo>
                  <a:cubicBezTo>
                    <a:pt x="89" y="886"/>
                    <a:pt x="152" y="940"/>
                    <a:pt x="232" y="957"/>
                  </a:cubicBezTo>
                  <a:cubicBezTo>
                    <a:pt x="263" y="964"/>
                    <a:pt x="296" y="969"/>
                    <a:pt x="327" y="969"/>
                  </a:cubicBezTo>
                  <a:cubicBezTo>
                    <a:pt x="377" y="969"/>
                    <a:pt x="426" y="958"/>
                    <a:pt x="464" y="931"/>
                  </a:cubicBezTo>
                  <a:lnTo>
                    <a:pt x="1008" y="565"/>
                  </a:lnTo>
                  <a:cubicBezTo>
                    <a:pt x="1080" y="520"/>
                    <a:pt x="1133" y="458"/>
                    <a:pt x="1151" y="387"/>
                  </a:cubicBezTo>
                  <a:cubicBezTo>
                    <a:pt x="1169" y="306"/>
                    <a:pt x="1160" y="217"/>
                    <a:pt x="1124" y="146"/>
                  </a:cubicBezTo>
                  <a:cubicBezTo>
                    <a:pt x="1080" y="83"/>
                    <a:pt x="1017" y="30"/>
                    <a:pt x="937" y="12"/>
                  </a:cubicBezTo>
                  <a:cubicBezTo>
                    <a:pt x="909" y="5"/>
                    <a:pt x="879" y="1"/>
                    <a:pt x="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0"/>
            <p:cNvSpPr/>
            <p:nvPr/>
          </p:nvSpPr>
          <p:spPr>
            <a:xfrm>
              <a:off x="2467700" y="1550125"/>
              <a:ext cx="25675" cy="18725"/>
            </a:xfrm>
            <a:custGeom>
              <a:avLst/>
              <a:gdLst/>
              <a:ahLst/>
              <a:cxnLst/>
              <a:rect l="l" t="t" r="r" b="b"/>
              <a:pathLst>
                <a:path w="1027" h="749" extrusionOk="0">
                  <a:moveTo>
                    <a:pt x="716" y="0"/>
                  </a:moveTo>
                  <a:cubicBezTo>
                    <a:pt x="689" y="0"/>
                    <a:pt x="661" y="4"/>
                    <a:pt x="634" y="13"/>
                  </a:cubicBezTo>
                  <a:cubicBezTo>
                    <a:pt x="500" y="58"/>
                    <a:pt x="366" y="102"/>
                    <a:pt x="224" y="147"/>
                  </a:cubicBezTo>
                  <a:cubicBezTo>
                    <a:pt x="152" y="174"/>
                    <a:pt x="81" y="218"/>
                    <a:pt x="45" y="290"/>
                  </a:cubicBezTo>
                  <a:cubicBezTo>
                    <a:pt x="19" y="325"/>
                    <a:pt x="10" y="361"/>
                    <a:pt x="10" y="406"/>
                  </a:cubicBezTo>
                  <a:cubicBezTo>
                    <a:pt x="1" y="441"/>
                    <a:pt x="1" y="486"/>
                    <a:pt x="10" y="522"/>
                  </a:cubicBezTo>
                  <a:cubicBezTo>
                    <a:pt x="36" y="593"/>
                    <a:pt x="81" y="664"/>
                    <a:pt x="152" y="709"/>
                  </a:cubicBezTo>
                  <a:cubicBezTo>
                    <a:pt x="200" y="733"/>
                    <a:pt x="255" y="748"/>
                    <a:pt x="308" y="748"/>
                  </a:cubicBezTo>
                  <a:cubicBezTo>
                    <a:pt x="335" y="748"/>
                    <a:pt x="361" y="745"/>
                    <a:pt x="384" y="736"/>
                  </a:cubicBezTo>
                  <a:lnTo>
                    <a:pt x="795" y="602"/>
                  </a:lnTo>
                  <a:cubicBezTo>
                    <a:pt x="875" y="575"/>
                    <a:pt x="937" y="530"/>
                    <a:pt x="982" y="459"/>
                  </a:cubicBezTo>
                  <a:cubicBezTo>
                    <a:pt x="1000" y="423"/>
                    <a:pt x="1018" y="388"/>
                    <a:pt x="1018" y="343"/>
                  </a:cubicBezTo>
                  <a:cubicBezTo>
                    <a:pt x="1027" y="307"/>
                    <a:pt x="1027" y="263"/>
                    <a:pt x="1009" y="227"/>
                  </a:cubicBezTo>
                  <a:cubicBezTo>
                    <a:pt x="982" y="147"/>
                    <a:pt x="937" y="84"/>
                    <a:pt x="866" y="40"/>
                  </a:cubicBezTo>
                  <a:cubicBezTo>
                    <a:pt x="824" y="16"/>
                    <a:pt x="771" y="0"/>
                    <a:pt x="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20"/>
          <p:cNvSpPr/>
          <p:nvPr/>
        </p:nvSpPr>
        <p:spPr>
          <a:xfrm>
            <a:off x="8051150" y="3123625"/>
            <a:ext cx="685400" cy="1347325"/>
          </a:xfrm>
          <a:custGeom>
            <a:avLst/>
            <a:gdLst/>
            <a:ahLst/>
            <a:cxnLst/>
            <a:rect l="l" t="t" r="r" b="b"/>
            <a:pathLst>
              <a:path w="27416" h="53893" extrusionOk="0">
                <a:moveTo>
                  <a:pt x="3382" y="1"/>
                </a:moveTo>
                <a:lnTo>
                  <a:pt x="3382" y="1"/>
                </a:lnTo>
                <a:cubicBezTo>
                  <a:pt x="1" y="3435"/>
                  <a:pt x="2195" y="6058"/>
                  <a:pt x="3890" y="9903"/>
                </a:cubicBezTo>
                <a:cubicBezTo>
                  <a:pt x="5907" y="14444"/>
                  <a:pt x="7985" y="18949"/>
                  <a:pt x="10135" y="23427"/>
                </a:cubicBezTo>
                <a:cubicBezTo>
                  <a:pt x="11268" y="25791"/>
                  <a:pt x="26612" y="53437"/>
                  <a:pt x="26104" y="53892"/>
                </a:cubicBezTo>
                <a:cubicBezTo>
                  <a:pt x="27210" y="52893"/>
                  <a:pt x="26077" y="47790"/>
                  <a:pt x="27415" y="47139"/>
                </a:cubicBezTo>
                <a:cubicBezTo>
                  <a:pt x="20314" y="35176"/>
                  <a:pt x="13177" y="23142"/>
                  <a:pt x="8253" y="10135"/>
                </a:cubicBezTo>
                <a:cubicBezTo>
                  <a:pt x="6995" y="6807"/>
                  <a:pt x="5898" y="2597"/>
                  <a:pt x="3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0"/>
          <p:cNvGrpSpPr/>
          <p:nvPr/>
        </p:nvGrpSpPr>
        <p:grpSpPr>
          <a:xfrm>
            <a:off x="0" y="-10650"/>
            <a:ext cx="9143949" cy="5158468"/>
            <a:chOff x="0" y="-10650"/>
            <a:chExt cx="9143949" cy="5158468"/>
          </a:xfrm>
        </p:grpSpPr>
        <p:grpSp>
          <p:nvGrpSpPr>
            <p:cNvPr id="735" name="Google Shape;735;p20"/>
            <p:cNvGrpSpPr/>
            <p:nvPr/>
          </p:nvGrpSpPr>
          <p:grpSpPr>
            <a:xfrm>
              <a:off x="0" y="-10650"/>
              <a:ext cx="9143949" cy="5158468"/>
              <a:chOff x="267864" y="140547"/>
              <a:chExt cx="8608500" cy="4856400"/>
            </a:xfrm>
          </p:grpSpPr>
          <p:sp>
            <p:nvSpPr>
              <p:cNvPr id="736" name="Google Shape;736;p20"/>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0"/>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20"/>
            <p:cNvGrpSpPr/>
            <p:nvPr/>
          </p:nvGrpSpPr>
          <p:grpSpPr>
            <a:xfrm rot="10800000">
              <a:off x="0" y="-10650"/>
              <a:ext cx="9143949" cy="5158468"/>
              <a:chOff x="267864" y="140547"/>
              <a:chExt cx="8608500" cy="4856400"/>
            </a:xfrm>
          </p:grpSpPr>
          <p:sp>
            <p:nvSpPr>
              <p:cNvPr id="739" name="Google Shape;739;p20"/>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0"/>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1" name="Google Shape;741;p20"/>
          <p:cNvSpPr txBox="1">
            <a:spLocks noGrp="1"/>
          </p:cNvSpPr>
          <p:nvPr>
            <p:ph type="title"/>
          </p:nvPr>
        </p:nvSpPr>
        <p:spPr>
          <a:xfrm>
            <a:off x="721350" y="781450"/>
            <a:ext cx="4506600" cy="80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lvl1pPr>
            <a:lvl2pPr lvl="1" rtl="0">
              <a:spcBef>
                <a:spcPts val="0"/>
              </a:spcBef>
              <a:spcAft>
                <a:spcPts val="0"/>
              </a:spcAft>
              <a:buNone/>
              <a:defRPr sz="3600">
                <a:latin typeface="Roboto Slab Light"/>
                <a:ea typeface="Roboto Slab Light"/>
                <a:cs typeface="Roboto Slab Light"/>
                <a:sym typeface="Roboto Slab Light"/>
              </a:defRPr>
            </a:lvl2pPr>
            <a:lvl3pPr lvl="2" rtl="0">
              <a:spcBef>
                <a:spcPts val="0"/>
              </a:spcBef>
              <a:spcAft>
                <a:spcPts val="0"/>
              </a:spcAft>
              <a:buNone/>
              <a:defRPr sz="3600">
                <a:latin typeface="Roboto Slab Light"/>
                <a:ea typeface="Roboto Slab Light"/>
                <a:cs typeface="Roboto Slab Light"/>
                <a:sym typeface="Roboto Slab Light"/>
              </a:defRPr>
            </a:lvl3pPr>
            <a:lvl4pPr lvl="3" rtl="0">
              <a:spcBef>
                <a:spcPts val="0"/>
              </a:spcBef>
              <a:spcAft>
                <a:spcPts val="0"/>
              </a:spcAft>
              <a:buNone/>
              <a:defRPr sz="3600">
                <a:latin typeface="Roboto Slab Light"/>
                <a:ea typeface="Roboto Slab Light"/>
                <a:cs typeface="Roboto Slab Light"/>
                <a:sym typeface="Roboto Slab Light"/>
              </a:defRPr>
            </a:lvl4pPr>
            <a:lvl5pPr lvl="4" rtl="0">
              <a:spcBef>
                <a:spcPts val="0"/>
              </a:spcBef>
              <a:spcAft>
                <a:spcPts val="0"/>
              </a:spcAft>
              <a:buNone/>
              <a:defRPr sz="3600">
                <a:latin typeface="Roboto Slab Light"/>
                <a:ea typeface="Roboto Slab Light"/>
                <a:cs typeface="Roboto Slab Light"/>
                <a:sym typeface="Roboto Slab Light"/>
              </a:defRPr>
            </a:lvl5pPr>
            <a:lvl6pPr lvl="5" rtl="0">
              <a:spcBef>
                <a:spcPts val="0"/>
              </a:spcBef>
              <a:spcAft>
                <a:spcPts val="0"/>
              </a:spcAft>
              <a:buNone/>
              <a:defRPr sz="3600">
                <a:latin typeface="Roboto Slab Light"/>
                <a:ea typeface="Roboto Slab Light"/>
                <a:cs typeface="Roboto Slab Light"/>
                <a:sym typeface="Roboto Slab Light"/>
              </a:defRPr>
            </a:lvl6pPr>
            <a:lvl7pPr lvl="6" rtl="0">
              <a:spcBef>
                <a:spcPts val="0"/>
              </a:spcBef>
              <a:spcAft>
                <a:spcPts val="0"/>
              </a:spcAft>
              <a:buNone/>
              <a:defRPr sz="3600">
                <a:latin typeface="Roboto Slab Light"/>
                <a:ea typeface="Roboto Slab Light"/>
                <a:cs typeface="Roboto Slab Light"/>
                <a:sym typeface="Roboto Slab Light"/>
              </a:defRPr>
            </a:lvl7pPr>
            <a:lvl8pPr lvl="7" rtl="0">
              <a:spcBef>
                <a:spcPts val="0"/>
              </a:spcBef>
              <a:spcAft>
                <a:spcPts val="0"/>
              </a:spcAft>
              <a:buNone/>
              <a:defRPr sz="3600">
                <a:latin typeface="Roboto Slab Light"/>
                <a:ea typeface="Roboto Slab Light"/>
                <a:cs typeface="Roboto Slab Light"/>
                <a:sym typeface="Roboto Slab Light"/>
              </a:defRPr>
            </a:lvl8pPr>
            <a:lvl9pPr lvl="8" rtl="0">
              <a:spcBef>
                <a:spcPts val="0"/>
              </a:spcBef>
              <a:spcAft>
                <a:spcPts val="0"/>
              </a:spcAft>
              <a:buNone/>
              <a:defRPr sz="3600">
                <a:latin typeface="Roboto Slab Light"/>
                <a:ea typeface="Roboto Slab Light"/>
                <a:cs typeface="Roboto Slab Light"/>
                <a:sym typeface="Roboto Slab Light"/>
              </a:defRPr>
            </a:lvl9pPr>
          </a:lstStyle>
          <a:p>
            <a:endParaRPr/>
          </a:p>
        </p:txBody>
      </p:sp>
      <p:sp>
        <p:nvSpPr>
          <p:cNvPr id="742" name="Google Shape;742;p20"/>
          <p:cNvSpPr txBox="1">
            <a:spLocks noGrp="1"/>
          </p:cNvSpPr>
          <p:nvPr>
            <p:ph type="subTitle" idx="1"/>
          </p:nvPr>
        </p:nvSpPr>
        <p:spPr>
          <a:xfrm flipH="1">
            <a:off x="721375" y="2325750"/>
            <a:ext cx="4506600" cy="2010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CUSTOM_7">
    <p:spTree>
      <p:nvGrpSpPr>
        <p:cNvPr id="1" name="Shape 825"/>
        <p:cNvGrpSpPr/>
        <p:nvPr/>
      </p:nvGrpSpPr>
      <p:grpSpPr>
        <a:xfrm>
          <a:off x="0" y="0"/>
          <a:ext cx="0" cy="0"/>
          <a:chOff x="0" y="0"/>
          <a:chExt cx="0" cy="0"/>
        </a:xfrm>
      </p:grpSpPr>
      <p:grpSp>
        <p:nvGrpSpPr>
          <p:cNvPr id="826" name="Google Shape;826;p23"/>
          <p:cNvGrpSpPr/>
          <p:nvPr/>
        </p:nvGrpSpPr>
        <p:grpSpPr>
          <a:xfrm>
            <a:off x="7152140" y="3574715"/>
            <a:ext cx="1609687" cy="1287735"/>
            <a:chOff x="1831200" y="3985100"/>
            <a:chExt cx="1087700" cy="870150"/>
          </a:xfrm>
        </p:grpSpPr>
        <p:sp>
          <p:nvSpPr>
            <p:cNvPr id="827" name="Google Shape;827;p23"/>
            <p:cNvSpPr/>
            <p:nvPr/>
          </p:nvSpPr>
          <p:spPr>
            <a:xfrm>
              <a:off x="1831200" y="3985100"/>
              <a:ext cx="1075900" cy="812825"/>
            </a:xfrm>
            <a:custGeom>
              <a:avLst/>
              <a:gdLst/>
              <a:ahLst/>
              <a:cxnLst/>
              <a:rect l="l" t="t" r="r" b="b"/>
              <a:pathLst>
                <a:path w="43036" h="32513" extrusionOk="0">
                  <a:moveTo>
                    <a:pt x="33445" y="1"/>
                  </a:moveTo>
                  <a:cubicBezTo>
                    <a:pt x="31786" y="1"/>
                    <a:pt x="30218" y="192"/>
                    <a:pt x="28949" y="602"/>
                  </a:cubicBezTo>
                  <a:cubicBezTo>
                    <a:pt x="25059" y="1860"/>
                    <a:pt x="21776" y="4617"/>
                    <a:pt x="19716" y="8016"/>
                  </a:cubicBezTo>
                  <a:cubicBezTo>
                    <a:pt x="17717" y="11325"/>
                    <a:pt x="16647" y="15375"/>
                    <a:pt x="13426" y="17632"/>
                  </a:cubicBezTo>
                  <a:cubicBezTo>
                    <a:pt x="10777" y="19497"/>
                    <a:pt x="7181" y="19720"/>
                    <a:pt x="4487" y="21504"/>
                  </a:cubicBezTo>
                  <a:cubicBezTo>
                    <a:pt x="1534" y="23467"/>
                    <a:pt x="0" y="29212"/>
                    <a:pt x="990" y="32513"/>
                  </a:cubicBezTo>
                  <a:lnTo>
                    <a:pt x="43026" y="32513"/>
                  </a:lnTo>
                  <a:lnTo>
                    <a:pt x="43035" y="2190"/>
                  </a:lnTo>
                  <a:cubicBezTo>
                    <a:pt x="40674" y="814"/>
                    <a:pt x="36867" y="1"/>
                    <a:pt x="33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3"/>
            <p:cNvSpPr/>
            <p:nvPr/>
          </p:nvSpPr>
          <p:spPr>
            <a:xfrm>
              <a:off x="1942475" y="4028200"/>
              <a:ext cx="909075" cy="765500"/>
            </a:xfrm>
            <a:custGeom>
              <a:avLst/>
              <a:gdLst/>
              <a:ahLst/>
              <a:cxnLst/>
              <a:rect l="l" t="t" r="r" b="b"/>
              <a:pathLst>
                <a:path w="36363" h="30620" extrusionOk="0">
                  <a:moveTo>
                    <a:pt x="29586" y="1"/>
                  </a:moveTo>
                  <a:cubicBezTo>
                    <a:pt x="29175" y="1"/>
                    <a:pt x="28766" y="26"/>
                    <a:pt x="28361" y="65"/>
                  </a:cubicBezTo>
                  <a:cubicBezTo>
                    <a:pt x="27799" y="127"/>
                    <a:pt x="27246" y="216"/>
                    <a:pt x="26701" y="359"/>
                  </a:cubicBezTo>
                  <a:cubicBezTo>
                    <a:pt x="25613" y="636"/>
                    <a:pt x="24569" y="1064"/>
                    <a:pt x="23597" y="1635"/>
                  </a:cubicBezTo>
                  <a:cubicBezTo>
                    <a:pt x="22633" y="2197"/>
                    <a:pt x="21741" y="2902"/>
                    <a:pt x="20956" y="3704"/>
                  </a:cubicBezTo>
                  <a:cubicBezTo>
                    <a:pt x="20564" y="4106"/>
                    <a:pt x="20198" y="4543"/>
                    <a:pt x="19868" y="4998"/>
                  </a:cubicBezTo>
                  <a:cubicBezTo>
                    <a:pt x="19788" y="5105"/>
                    <a:pt x="19707" y="5230"/>
                    <a:pt x="19627" y="5346"/>
                  </a:cubicBezTo>
                  <a:cubicBezTo>
                    <a:pt x="19547" y="5462"/>
                    <a:pt x="19475" y="5578"/>
                    <a:pt x="19395" y="5694"/>
                  </a:cubicBezTo>
                  <a:cubicBezTo>
                    <a:pt x="19252" y="5935"/>
                    <a:pt x="19110" y="6176"/>
                    <a:pt x="18976" y="6425"/>
                  </a:cubicBezTo>
                  <a:cubicBezTo>
                    <a:pt x="18432" y="7407"/>
                    <a:pt x="17985" y="8424"/>
                    <a:pt x="17432" y="9378"/>
                  </a:cubicBezTo>
                  <a:cubicBezTo>
                    <a:pt x="17156" y="9860"/>
                    <a:pt x="16861" y="10324"/>
                    <a:pt x="16522" y="10752"/>
                  </a:cubicBezTo>
                  <a:cubicBezTo>
                    <a:pt x="16183" y="11180"/>
                    <a:pt x="15800" y="11573"/>
                    <a:pt x="15389" y="11939"/>
                  </a:cubicBezTo>
                  <a:cubicBezTo>
                    <a:pt x="14569" y="12661"/>
                    <a:pt x="13623" y="13232"/>
                    <a:pt x="12642" y="13732"/>
                  </a:cubicBezTo>
                  <a:cubicBezTo>
                    <a:pt x="11652" y="14231"/>
                    <a:pt x="10626" y="14659"/>
                    <a:pt x="9600" y="15079"/>
                  </a:cubicBezTo>
                  <a:cubicBezTo>
                    <a:pt x="8574" y="15507"/>
                    <a:pt x="7539" y="15935"/>
                    <a:pt x="6531" y="16435"/>
                  </a:cubicBezTo>
                  <a:cubicBezTo>
                    <a:pt x="5532" y="16934"/>
                    <a:pt x="4550" y="17523"/>
                    <a:pt x="3676" y="18246"/>
                  </a:cubicBezTo>
                  <a:cubicBezTo>
                    <a:pt x="2793" y="18968"/>
                    <a:pt x="2052" y="19860"/>
                    <a:pt x="1482" y="20842"/>
                  </a:cubicBezTo>
                  <a:cubicBezTo>
                    <a:pt x="911" y="21823"/>
                    <a:pt x="491" y="22894"/>
                    <a:pt x="268" y="24009"/>
                  </a:cubicBezTo>
                  <a:cubicBezTo>
                    <a:pt x="45" y="25124"/>
                    <a:pt x="1" y="26266"/>
                    <a:pt x="134" y="27390"/>
                  </a:cubicBezTo>
                  <a:cubicBezTo>
                    <a:pt x="206" y="27952"/>
                    <a:pt x="322" y="28505"/>
                    <a:pt x="473" y="29049"/>
                  </a:cubicBezTo>
                  <a:cubicBezTo>
                    <a:pt x="634" y="29584"/>
                    <a:pt x="830" y="30111"/>
                    <a:pt x="1080" y="30619"/>
                  </a:cubicBezTo>
                  <a:lnTo>
                    <a:pt x="1250" y="30539"/>
                  </a:lnTo>
                  <a:cubicBezTo>
                    <a:pt x="830" y="29522"/>
                    <a:pt x="545" y="28451"/>
                    <a:pt x="456" y="27354"/>
                  </a:cubicBezTo>
                  <a:cubicBezTo>
                    <a:pt x="357" y="26266"/>
                    <a:pt x="420" y="25159"/>
                    <a:pt x="661" y="24089"/>
                  </a:cubicBezTo>
                  <a:cubicBezTo>
                    <a:pt x="1116" y="21957"/>
                    <a:pt x="2284" y="19976"/>
                    <a:pt x="3962" y="18594"/>
                  </a:cubicBezTo>
                  <a:cubicBezTo>
                    <a:pt x="4800" y="17889"/>
                    <a:pt x="5746" y="17318"/>
                    <a:pt x="6727" y="16818"/>
                  </a:cubicBezTo>
                  <a:cubicBezTo>
                    <a:pt x="7708" y="16328"/>
                    <a:pt x="8734" y="15899"/>
                    <a:pt x="9760" y="15462"/>
                  </a:cubicBezTo>
                  <a:cubicBezTo>
                    <a:pt x="10786" y="15025"/>
                    <a:pt x="11812" y="14588"/>
                    <a:pt x="12811" y="14071"/>
                  </a:cubicBezTo>
                  <a:cubicBezTo>
                    <a:pt x="13810" y="13553"/>
                    <a:pt x="14774" y="12947"/>
                    <a:pt x="15621" y="12188"/>
                  </a:cubicBezTo>
                  <a:cubicBezTo>
                    <a:pt x="16041" y="11814"/>
                    <a:pt x="16424" y="11394"/>
                    <a:pt x="16772" y="10948"/>
                  </a:cubicBezTo>
                  <a:cubicBezTo>
                    <a:pt x="17120" y="10502"/>
                    <a:pt x="17423" y="10021"/>
                    <a:pt x="17700" y="9530"/>
                  </a:cubicBezTo>
                  <a:cubicBezTo>
                    <a:pt x="18244" y="8549"/>
                    <a:pt x="18690" y="7523"/>
                    <a:pt x="19208" y="6550"/>
                  </a:cubicBezTo>
                  <a:cubicBezTo>
                    <a:pt x="20225" y="4588"/>
                    <a:pt x="21795" y="2928"/>
                    <a:pt x="23704" y="1804"/>
                  </a:cubicBezTo>
                  <a:cubicBezTo>
                    <a:pt x="24649" y="1242"/>
                    <a:pt x="25684" y="823"/>
                    <a:pt x="26746" y="546"/>
                  </a:cubicBezTo>
                  <a:cubicBezTo>
                    <a:pt x="27281" y="404"/>
                    <a:pt x="27825" y="315"/>
                    <a:pt x="28378" y="252"/>
                  </a:cubicBezTo>
                  <a:cubicBezTo>
                    <a:pt x="28816" y="210"/>
                    <a:pt x="29254" y="184"/>
                    <a:pt x="29687" y="184"/>
                  </a:cubicBezTo>
                  <a:cubicBezTo>
                    <a:pt x="29801" y="184"/>
                    <a:pt x="29915" y="186"/>
                    <a:pt x="30029" y="190"/>
                  </a:cubicBezTo>
                  <a:cubicBezTo>
                    <a:pt x="32241" y="270"/>
                    <a:pt x="34427" y="975"/>
                    <a:pt x="36256" y="2215"/>
                  </a:cubicBezTo>
                  <a:lnTo>
                    <a:pt x="36363" y="2054"/>
                  </a:lnTo>
                  <a:cubicBezTo>
                    <a:pt x="34498" y="805"/>
                    <a:pt x="32277" y="100"/>
                    <a:pt x="30038" y="11"/>
                  </a:cubicBezTo>
                  <a:cubicBezTo>
                    <a:pt x="29887" y="4"/>
                    <a:pt x="29737" y="1"/>
                    <a:pt x="29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a:off x="2011625" y="4087150"/>
              <a:ext cx="860000" cy="717700"/>
            </a:xfrm>
            <a:custGeom>
              <a:avLst/>
              <a:gdLst/>
              <a:ahLst/>
              <a:cxnLst/>
              <a:rect l="l" t="t" r="r" b="b"/>
              <a:pathLst>
                <a:path w="34400" h="28708" extrusionOk="0">
                  <a:moveTo>
                    <a:pt x="26658" y="1"/>
                  </a:moveTo>
                  <a:cubicBezTo>
                    <a:pt x="26467" y="1"/>
                    <a:pt x="26276" y="11"/>
                    <a:pt x="26085" y="17"/>
                  </a:cubicBezTo>
                  <a:cubicBezTo>
                    <a:pt x="25951" y="26"/>
                    <a:pt x="25809" y="44"/>
                    <a:pt x="25675" y="53"/>
                  </a:cubicBezTo>
                  <a:cubicBezTo>
                    <a:pt x="25532" y="71"/>
                    <a:pt x="25398" y="80"/>
                    <a:pt x="25265" y="106"/>
                  </a:cubicBezTo>
                  <a:lnTo>
                    <a:pt x="24854" y="169"/>
                  </a:lnTo>
                  <a:cubicBezTo>
                    <a:pt x="24720" y="196"/>
                    <a:pt x="24587" y="231"/>
                    <a:pt x="24444" y="258"/>
                  </a:cubicBezTo>
                  <a:cubicBezTo>
                    <a:pt x="24176" y="312"/>
                    <a:pt x="23909" y="392"/>
                    <a:pt x="23641" y="463"/>
                  </a:cubicBezTo>
                  <a:cubicBezTo>
                    <a:pt x="23124" y="642"/>
                    <a:pt x="22597" y="820"/>
                    <a:pt x="22107" y="1070"/>
                  </a:cubicBezTo>
                  <a:lnTo>
                    <a:pt x="21919" y="1159"/>
                  </a:lnTo>
                  <a:lnTo>
                    <a:pt x="21732" y="1257"/>
                  </a:lnTo>
                  <a:lnTo>
                    <a:pt x="21366" y="1454"/>
                  </a:lnTo>
                  <a:cubicBezTo>
                    <a:pt x="21134" y="1605"/>
                    <a:pt x="20893" y="1739"/>
                    <a:pt x="20670" y="1900"/>
                  </a:cubicBezTo>
                  <a:cubicBezTo>
                    <a:pt x="20197" y="2203"/>
                    <a:pt x="19778" y="2551"/>
                    <a:pt x="19359" y="2917"/>
                  </a:cubicBezTo>
                  <a:cubicBezTo>
                    <a:pt x="18547" y="3675"/>
                    <a:pt x="17833" y="4540"/>
                    <a:pt x="17280" y="5504"/>
                  </a:cubicBezTo>
                  <a:cubicBezTo>
                    <a:pt x="16727" y="6458"/>
                    <a:pt x="16299" y="7475"/>
                    <a:pt x="15755" y="8412"/>
                  </a:cubicBezTo>
                  <a:cubicBezTo>
                    <a:pt x="15487" y="8876"/>
                    <a:pt x="15184" y="9322"/>
                    <a:pt x="14827" y="9723"/>
                  </a:cubicBezTo>
                  <a:cubicBezTo>
                    <a:pt x="14649" y="9920"/>
                    <a:pt x="14461" y="10107"/>
                    <a:pt x="14256" y="10276"/>
                  </a:cubicBezTo>
                  <a:cubicBezTo>
                    <a:pt x="14149" y="10357"/>
                    <a:pt x="14042" y="10437"/>
                    <a:pt x="13935" y="10517"/>
                  </a:cubicBezTo>
                  <a:lnTo>
                    <a:pt x="13605" y="10740"/>
                  </a:lnTo>
                  <a:cubicBezTo>
                    <a:pt x="12686" y="11293"/>
                    <a:pt x="11642" y="11588"/>
                    <a:pt x="10581" y="11820"/>
                  </a:cubicBezTo>
                  <a:cubicBezTo>
                    <a:pt x="9519" y="12052"/>
                    <a:pt x="8431" y="12230"/>
                    <a:pt x="7360" y="12533"/>
                  </a:cubicBezTo>
                  <a:cubicBezTo>
                    <a:pt x="5201" y="13140"/>
                    <a:pt x="3283" y="14514"/>
                    <a:pt x="1954" y="16316"/>
                  </a:cubicBezTo>
                  <a:cubicBezTo>
                    <a:pt x="1294" y="17217"/>
                    <a:pt x="776" y="18225"/>
                    <a:pt x="455" y="19304"/>
                  </a:cubicBezTo>
                  <a:cubicBezTo>
                    <a:pt x="125" y="20375"/>
                    <a:pt x="0" y="21508"/>
                    <a:pt x="45" y="22623"/>
                  </a:cubicBezTo>
                  <a:cubicBezTo>
                    <a:pt x="116" y="23729"/>
                    <a:pt x="339" y="24835"/>
                    <a:pt x="758" y="25870"/>
                  </a:cubicBezTo>
                  <a:cubicBezTo>
                    <a:pt x="1160" y="26905"/>
                    <a:pt x="1749" y="27869"/>
                    <a:pt x="2480" y="28707"/>
                  </a:cubicBezTo>
                  <a:lnTo>
                    <a:pt x="2623" y="28582"/>
                  </a:lnTo>
                  <a:cubicBezTo>
                    <a:pt x="1963" y="27726"/>
                    <a:pt x="1410" y="26780"/>
                    <a:pt x="1053" y="25763"/>
                  </a:cubicBezTo>
                  <a:cubicBezTo>
                    <a:pt x="678" y="24746"/>
                    <a:pt x="482" y="23676"/>
                    <a:pt x="446" y="22605"/>
                  </a:cubicBezTo>
                  <a:cubicBezTo>
                    <a:pt x="419" y="21526"/>
                    <a:pt x="535" y="20446"/>
                    <a:pt x="865" y="19429"/>
                  </a:cubicBezTo>
                  <a:cubicBezTo>
                    <a:pt x="1178" y="18403"/>
                    <a:pt x="1695" y="17449"/>
                    <a:pt x="2311" y="16575"/>
                  </a:cubicBezTo>
                  <a:cubicBezTo>
                    <a:pt x="3577" y="14844"/>
                    <a:pt x="5406" y="13524"/>
                    <a:pt x="7476" y="12935"/>
                  </a:cubicBezTo>
                  <a:cubicBezTo>
                    <a:pt x="8511" y="12623"/>
                    <a:pt x="9590" y="12435"/>
                    <a:pt x="10661" y="12185"/>
                  </a:cubicBezTo>
                  <a:cubicBezTo>
                    <a:pt x="11731" y="11945"/>
                    <a:pt x="12820" y="11623"/>
                    <a:pt x="13783" y="11026"/>
                  </a:cubicBezTo>
                  <a:lnTo>
                    <a:pt x="14131" y="10794"/>
                  </a:lnTo>
                  <a:cubicBezTo>
                    <a:pt x="14247" y="10705"/>
                    <a:pt x="14354" y="10615"/>
                    <a:pt x="14470" y="10526"/>
                  </a:cubicBezTo>
                  <a:cubicBezTo>
                    <a:pt x="14684" y="10348"/>
                    <a:pt x="14880" y="10143"/>
                    <a:pt x="15068" y="9937"/>
                  </a:cubicBezTo>
                  <a:cubicBezTo>
                    <a:pt x="15442" y="9509"/>
                    <a:pt x="15746" y="9045"/>
                    <a:pt x="16022" y="8564"/>
                  </a:cubicBezTo>
                  <a:cubicBezTo>
                    <a:pt x="16567" y="7591"/>
                    <a:pt x="16986" y="6574"/>
                    <a:pt x="17512" y="5629"/>
                  </a:cubicBezTo>
                  <a:cubicBezTo>
                    <a:pt x="18039" y="4683"/>
                    <a:pt x="18725" y="3835"/>
                    <a:pt x="19519" y="3086"/>
                  </a:cubicBezTo>
                  <a:cubicBezTo>
                    <a:pt x="19921" y="2729"/>
                    <a:pt x="20331" y="2372"/>
                    <a:pt x="20786" y="2069"/>
                  </a:cubicBezTo>
                  <a:lnTo>
                    <a:pt x="20947" y="1953"/>
                  </a:lnTo>
                  <a:lnTo>
                    <a:pt x="21125" y="1846"/>
                  </a:lnTo>
                  <a:lnTo>
                    <a:pt x="21473" y="1632"/>
                  </a:lnTo>
                  <a:lnTo>
                    <a:pt x="21830" y="1436"/>
                  </a:lnTo>
                  <a:lnTo>
                    <a:pt x="22008" y="1338"/>
                  </a:lnTo>
                  <a:lnTo>
                    <a:pt x="22187" y="1257"/>
                  </a:lnTo>
                  <a:cubicBezTo>
                    <a:pt x="22677" y="1007"/>
                    <a:pt x="23186" y="820"/>
                    <a:pt x="23703" y="651"/>
                  </a:cubicBezTo>
                  <a:cubicBezTo>
                    <a:pt x="23962" y="579"/>
                    <a:pt x="24221" y="499"/>
                    <a:pt x="24488" y="445"/>
                  </a:cubicBezTo>
                  <a:cubicBezTo>
                    <a:pt x="24622" y="419"/>
                    <a:pt x="24756" y="383"/>
                    <a:pt x="24890" y="356"/>
                  </a:cubicBezTo>
                  <a:lnTo>
                    <a:pt x="25291" y="294"/>
                  </a:lnTo>
                  <a:cubicBezTo>
                    <a:pt x="25425" y="267"/>
                    <a:pt x="25559" y="258"/>
                    <a:pt x="25693" y="249"/>
                  </a:cubicBezTo>
                  <a:cubicBezTo>
                    <a:pt x="25827" y="231"/>
                    <a:pt x="25960" y="214"/>
                    <a:pt x="26103" y="214"/>
                  </a:cubicBezTo>
                  <a:cubicBezTo>
                    <a:pt x="26306" y="207"/>
                    <a:pt x="26510" y="190"/>
                    <a:pt x="26717" y="190"/>
                  </a:cubicBezTo>
                  <a:cubicBezTo>
                    <a:pt x="26782" y="190"/>
                    <a:pt x="26848" y="191"/>
                    <a:pt x="26915" y="196"/>
                  </a:cubicBezTo>
                  <a:cubicBezTo>
                    <a:pt x="27459" y="196"/>
                    <a:pt x="27994" y="258"/>
                    <a:pt x="28530" y="338"/>
                  </a:cubicBezTo>
                  <a:cubicBezTo>
                    <a:pt x="30680" y="695"/>
                    <a:pt x="32714" y="1712"/>
                    <a:pt x="34275" y="3220"/>
                  </a:cubicBezTo>
                  <a:lnTo>
                    <a:pt x="34400" y="3086"/>
                  </a:lnTo>
                  <a:cubicBezTo>
                    <a:pt x="33606" y="2328"/>
                    <a:pt x="32696" y="1668"/>
                    <a:pt x="31706" y="1186"/>
                  </a:cubicBezTo>
                  <a:cubicBezTo>
                    <a:pt x="31206" y="936"/>
                    <a:pt x="30697" y="740"/>
                    <a:pt x="30171" y="553"/>
                  </a:cubicBezTo>
                  <a:cubicBezTo>
                    <a:pt x="29903" y="481"/>
                    <a:pt x="29645" y="392"/>
                    <a:pt x="29377" y="329"/>
                  </a:cubicBezTo>
                  <a:cubicBezTo>
                    <a:pt x="29110" y="258"/>
                    <a:pt x="28833" y="214"/>
                    <a:pt x="28565" y="160"/>
                  </a:cubicBezTo>
                  <a:cubicBezTo>
                    <a:pt x="28021" y="71"/>
                    <a:pt x="27468" y="8"/>
                    <a:pt x="26915" y="8"/>
                  </a:cubicBezTo>
                  <a:cubicBezTo>
                    <a:pt x="26829" y="3"/>
                    <a:pt x="26743" y="1"/>
                    <a:pt x="26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a:off x="2082550" y="4153075"/>
              <a:ext cx="836350" cy="697700"/>
            </a:xfrm>
            <a:custGeom>
              <a:avLst/>
              <a:gdLst/>
              <a:ahLst/>
              <a:cxnLst/>
              <a:rect l="l" t="t" r="r" b="b"/>
              <a:pathLst>
                <a:path w="33454" h="27908" extrusionOk="0">
                  <a:moveTo>
                    <a:pt x="25015" y="1"/>
                  </a:moveTo>
                  <a:cubicBezTo>
                    <a:pt x="24851" y="1"/>
                    <a:pt x="24687" y="7"/>
                    <a:pt x="24524" y="21"/>
                  </a:cubicBezTo>
                  <a:cubicBezTo>
                    <a:pt x="23989" y="57"/>
                    <a:pt x="23462" y="119"/>
                    <a:pt x="22945" y="253"/>
                  </a:cubicBezTo>
                  <a:cubicBezTo>
                    <a:pt x="22686" y="306"/>
                    <a:pt x="22428" y="396"/>
                    <a:pt x="22178" y="467"/>
                  </a:cubicBezTo>
                  <a:cubicBezTo>
                    <a:pt x="21928" y="556"/>
                    <a:pt x="21669" y="636"/>
                    <a:pt x="21428" y="743"/>
                  </a:cubicBezTo>
                  <a:cubicBezTo>
                    <a:pt x="20447" y="1154"/>
                    <a:pt x="19537" y="1725"/>
                    <a:pt x="18716" y="2403"/>
                  </a:cubicBezTo>
                  <a:cubicBezTo>
                    <a:pt x="18315" y="2751"/>
                    <a:pt x="17931" y="3116"/>
                    <a:pt x="17583" y="3518"/>
                  </a:cubicBezTo>
                  <a:cubicBezTo>
                    <a:pt x="17236" y="3919"/>
                    <a:pt x="16905" y="4339"/>
                    <a:pt x="16611" y="4785"/>
                  </a:cubicBezTo>
                  <a:cubicBezTo>
                    <a:pt x="16022" y="5659"/>
                    <a:pt x="15487" y="6560"/>
                    <a:pt x="14836" y="7390"/>
                  </a:cubicBezTo>
                  <a:cubicBezTo>
                    <a:pt x="14515" y="7800"/>
                    <a:pt x="14158" y="8184"/>
                    <a:pt x="13765" y="8505"/>
                  </a:cubicBezTo>
                  <a:cubicBezTo>
                    <a:pt x="13364" y="8835"/>
                    <a:pt x="12909" y="9102"/>
                    <a:pt x="12427" y="9281"/>
                  </a:cubicBezTo>
                  <a:cubicBezTo>
                    <a:pt x="11945" y="9459"/>
                    <a:pt x="11437" y="9548"/>
                    <a:pt x="10910" y="9593"/>
                  </a:cubicBezTo>
                  <a:cubicBezTo>
                    <a:pt x="10393" y="9638"/>
                    <a:pt x="9867" y="9638"/>
                    <a:pt x="9340" y="9656"/>
                  </a:cubicBezTo>
                  <a:cubicBezTo>
                    <a:pt x="8814" y="9664"/>
                    <a:pt x="8279" y="9691"/>
                    <a:pt x="7752" y="9780"/>
                  </a:cubicBezTo>
                  <a:cubicBezTo>
                    <a:pt x="7217" y="9861"/>
                    <a:pt x="6700" y="10030"/>
                    <a:pt x="6218" y="10253"/>
                  </a:cubicBezTo>
                  <a:cubicBezTo>
                    <a:pt x="5727" y="10476"/>
                    <a:pt x="5272" y="10762"/>
                    <a:pt x="4853" y="11092"/>
                  </a:cubicBezTo>
                  <a:cubicBezTo>
                    <a:pt x="4425" y="11422"/>
                    <a:pt x="4032" y="11788"/>
                    <a:pt x="3676" y="12180"/>
                  </a:cubicBezTo>
                  <a:cubicBezTo>
                    <a:pt x="3497" y="12376"/>
                    <a:pt x="3328" y="12582"/>
                    <a:pt x="3167" y="12796"/>
                  </a:cubicBezTo>
                  <a:cubicBezTo>
                    <a:pt x="3006" y="13010"/>
                    <a:pt x="2855" y="13224"/>
                    <a:pt x="2694" y="13447"/>
                  </a:cubicBezTo>
                  <a:lnTo>
                    <a:pt x="2578" y="13608"/>
                  </a:lnTo>
                  <a:lnTo>
                    <a:pt x="2480" y="13777"/>
                  </a:lnTo>
                  <a:lnTo>
                    <a:pt x="2275" y="14125"/>
                  </a:lnTo>
                  <a:cubicBezTo>
                    <a:pt x="2212" y="14241"/>
                    <a:pt x="2132" y="14348"/>
                    <a:pt x="2079" y="14464"/>
                  </a:cubicBezTo>
                  <a:lnTo>
                    <a:pt x="1900" y="14830"/>
                  </a:lnTo>
                  <a:cubicBezTo>
                    <a:pt x="0" y="18648"/>
                    <a:pt x="125" y="23421"/>
                    <a:pt x="2346" y="27105"/>
                  </a:cubicBezTo>
                  <a:lnTo>
                    <a:pt x="2828" y="27908"/>
                  </a:lnTo>
                  <a:lnTo>
                    <a:pt x="2828" y="27908"/>
                  </a:lnTo>
                  <a:lnTo>
                    <a:pt x="2667" y="26980"/>
                  </a:lnTo>
                  <a:cubicBezTo>
                    <a:pt x="2507" y="26061"/>
                    <a:pt x="2578" y="25107"/>
                    <a:pt x="2739" y="24179"/>
                  </a:cubicBezTo>
                  <a:cubicBezTo>
                    <a:pt x="2908" y="23251"/>
                    <a:pt x="3167" y="22332"/>
                    <a:pt x="3470" y="21431"/>
                  </a:cubicBezTo>
                  <a:cubicBezTo>
                    <a:pt x="4095" y="19629"/>
                    <a:pt x="4898" y="17890"/>
                    <a:pt x="5710" y="16159"/>
                  </a:cubicBezTo>
                  <a:cubicBezTo>
                    <a:pt x="6129" y="15320"/>
                    <a:pt x="6646" y="14517"/>
                    <a:pt x="7324" y="13902"/>
                  </a:cubicBezTo>
                  <a:cubicBezTo>
                    <a:pt x="7672" y="13599"/>
                    <a:pt x="8056" y="13349"/>
                    <a:pt x="8475" y="13179"/>
                  </a:cubicBezTo>
                  <a:cubicBezTo>
                    <a:pt x="8894" y="13010"/>
                    <a:pt x="9349" y="12938"/>
                    <a:pt x="9813" y="12903"/>
                  </a:cubicBezTo>
                  <a:cubicBezTo>
                    <a:pt x="10286" y="12876"/>
                    <a:pt x="10768" y="12876"/>
                    <a:pt x="11258" y="12831"/>
                  </a:cubicBezTo>
                  <a:cubicBezTo>
                    <a:pt x="11749" y="12787"/>
                    <a:pt x="12231" y="12689"/>
                    <a:pt x="12713" y="12555"/>
                  </a:cubicBezTo>
                  <a:cubicBezTo>
                    <a:pt x="13185" y="12412"/>
                    <a:pt x="13640" y="12234"/>
                    <a:pt x="14086" y="12011"/>
                  </a:cubicBezTo>
                  <a:cubicBezTo>
                    <a:pt x="14524" y="11779"/>
                    <a:pt x="14943" y="11520"/>
                    <a:pt x="15326" y="11208"/>
                  </a:cubicBezTo>
                  <a:cubicBezTo>
                    <a:pt x="16111" y="10601"/>
                    <a:pt x="16736" y="9834"/>
                    <a:pt x="17316" y="9067"/>
                  </a:cubicBezTo>
                  <a:cubicBezTo>
                    <a:pt x="17896" y="8291"/>
                    <a:pt x="18431" y="7497"/>
                    <a:pt x="19029" y="6765"/>
                  </a:cubicBezTo>
                  <a:cubicBezTo>
                    <a:pt x="19626" y="6025"/>
                    <a:pt x="20304" y="5373"/>
                    <a:pt x="21089" y="4874"/>
                  </a:cubicBezTo>
                  <a:cubicBezTo>
                    <a:pt x="21482" y="4606"/>
                    <a:pt x="21901" y="4401"/>
                    <a:pt x="22329" y="4205"/>
                  </a:cubicBezTo>
                  <a:cubicBezTo>
                    <a:pt x="22758" y="4017"/>
                    <a:pt x="23204" y="3866"/>
                    <a:pt x="23650" y="3741"/>
                  </a:cubicBezTo>
                  <a:cubicBezTo>
                    <a:pt x="24105" y="3625"/>
                    <a:pt x="24569" y="3536"/>
                    <a:pt x="25041" y="3500"/>
                  </a:cubicBezTo>
                  <a:cubicBezTo>
                    <a:pt x="25332" y="3478"/>
                    <a:pt x="25626" y="3459"/>
                    <a:pt x="25919" y="3459"/>
                  </a:cubicBezTo>
                  <a:cubicBezTo>
                    <a:pt x="26094" y="3459"/>
                    <a:pt x="26269" y="3466"/>
                    <a:pt x="26442" y="3482"/>
                  </a:cubicBezTo>
                  <a:cubicBezTo>
                    <a:pt x="26915" y="3527"/>
                    <a:pt x="27379" y="3589"/>
                    <a:pt x="27834" y="3714"/>
                  </a:cubicBezTo>
                  <a:cubicBezTo>
                    <a:pt x="27950" y="3741"/>
                    <a:pt x="28057" y="3768"/>
                    <a:pt x="28173" y="3803"/>
                  </a:cubicBezTo>
                  <a:cubicBezTo>
                    <a:pt x="28280" y="3839"/>
                    <a:pt x="28396" y="3875"/>
                    <a:pt x="28512" y="3910"/>
                  </a:cubicBezTo>
                  <a:cubicBezTo>
                    <a:pt x="28726" y="4000"/>
                    <a:pt x="28949" y="4071"/>
                    <a:pt x="29163" y="4178"/>
                  </a:cubicBezTo>
                  <a:cubicBezTo>
                    <a:pt x="30894" y="4927"/>
                    <a:pt x="32375" y="6257"/>
                    <a:pt x="33293" y="7916"/>
                  </a:cubicBezTo>
                  <a:lnTo>
                    <a:pt x="33454" y="7827"/>
                  </a:lnTo>
                  <a:cubicBezTo>
                    <a:pt x="32571" y="6096"/>
                    <a:pt x="31063" y="4704"/>
                    <a:pt x="29297" y="3884"/>
                  </a:cubicBezTo>
                  <a:cubicBezTo>
                    <a:pt x="29074" y="3777"/>
                    <a:pt x="28842" y="3696"/>
                    <a:pt x="28619" y="3607"/>
                  </a:cubicBezTo>
                  <a:cubicBezTo>
                    <a:pt x="28503" y="3563"/>
                    <a:pt x="28387" y="3527"/>
                    <a:pt x="28271" y="3491"/>
                  </a:cubicBezTo>
                  <a:cubicBezTo>
                    <a:pt x="28155" y="3447"/>
                    <a:pt x="28039" y="3420"/>
                    <a:pt x="27914" y="3384"/>
                  </a:cubicBezTo>
                  <a:cubicBezTo>
                    <a:pt x="27450" y="3250"/>
                    <a:pt x="26959" y="3179"/>
                    <a:pt x="26478" y="3134"/>
                  </a:cubicBezTo>
                  <a:cubicBezTo>
                    <a:pt x="26232" y="3108"/>
                    <a:pt x="25987" y="3096"/>
                    <a:pt x="25742" y="3096"/>
                  </a:cubicBezTo>
                  <a:cubicBezTo>
                    <a:pt x="25496" y="3096"/>
                    <a:pt x="25251" y="3108"/>
                    <a:pt x="25006" y="3125"/>
                  </a:cubicBezTo>
                  <a:cubicBezTo>
                    <a:pt x="24515" y="3161"/>
                    <a:pt x="24033" y="3250"/>
                    <a:pt x="23561" y="3357"/>
                  </a:cubicBezTo>
                  <a:cubicBezTo>
                    <a:pt x="23079" y="3482"/>
                    <a:pt x="22615" y="3634"/>
                    <a:pt x="22160" y="3830"/>
                  </a:cubicBezTo>
                  <a:cubicBezTo>
                    <a:pt x="21714" y="4035"/>
                    <a:pt x="21277" y="4249"/>
                    <a:pt x="20866" y="4526"/>
                  </a:cubicBezTo>
                  <a:cubicBezTo>
                    <a:pt x="20037" y="5052"/>
                    <a:pt x="19314" y="5739"/>
                    <a:pt x="18699" y="6489"/>
                  </a:cubicBezTo>
                  <a:cubicBezTo>
                    <a:pt x="18074" y="7238"/>
                    <a:pt x="17539" y="8041"/>
                    <a:pt x="16968" y="8799"/>
                  </a:cubicBezTo>
                  <a:cubicBezTo>
                    <a:pt x="16397" y="9557"/>
                    <a:pt x="15781" y="10280"/>
                    <a:pt x="15050" y="10860"/>
                  </a:cubicBezTo>
                  <a:cubicBezTo>
                    <a:pt x="14684" y="11145"/>
                    <a:pt x="14292" y="11404"/>
                    <a:pt x="13881" y="11618"/>
                  </a:cubicBezTo>
                  <a:cubicBezTo>
                    <a:pt x="13462" y="11823"/>
                    <a:pt x="13034" y="12002"/>
                    <a:pt x="12588" y="12136"/>
                  </a:cubicBezTo>
                  <a:cubicBezTo>
                    <a:pt x="12142" y="12260"/>
                    <a:pt x="11678" y="12350"/>
                    <a:pt x="11214" y="12394"/>
                  </a:cubicBezTo>
                  <a:cubicBezTo>
                    <a:pt x="10750" y="12439"/>
                    <a:pt x="10277" y="12439"/>
                    <a:pt x="9786" y="12475"/>
                  </a:cubicBezTo>
                  <a:cubicBezTo>
                    <a:pt x="9296" y="12510"/>
                    <a:pt x="8787" y="12582"/>
                    <a:pt x="8314" y="12778"/>
                  </a:cubicBezTo>
                  <a:cubicBezTo>
                    <a:pt x="7842" y="12965"/>
                    <a:pt x="7413" y="13251"/>
                    <a:pt x="7039" y="13581"/>
                  </a:cubicBezTo>
                  <a:cubicBezTo>
                    <a:pt x="6298" y="14259"/>
                    <a:pt x="5754" y="15097"/>
                    <a:pt x="5335" y="15972"/>
                  </a:cubicBezTo>
                  <a:cubicBezTo>
                    <a:pt x="4514" y="17720"/>
                    <a:pt x="3720" y="19469"/>
                    <a:pt x="3105" y="21306"/>
                  </a:cubicBezTo>
                  <a:cubicBezTo>
                    <a:pt x="2801" y="22225"/>
                    <a:pt x="2534" y="23153"/>
                    <a:pt x="2373" y="24116"/>
                  </a:cubicBezTo>
                  <a:cubicBezTo>
                    <a:pt x="2260" y="24789"/>
                    <a:pt x="2191" y="25479"/>
                    <a:pt x="2223" y="26172"/>
                  </a:cubicBezTo>
                  <a:lnTo>
                    <a:pt x="2223" y="26172"/>
                  </a:lnTo>
                  <a:cubicBezTo>
                    <a:pt x="459" y="22730"/>
                    <a:pt x="430" y="18435"/>
                    <a:pt x="2150" y="14946"/>
                  </a:cubicBezTo>
                  <a:lnTo>
                    <a:pt x="2320" y="14598"/>
                  </a:lnTo>
                  <a:cubicBezTo>
                    <a:pt x="2373" y="14482"/>
                    <a:pt x="2444" y="14375"/>
                    <a:pt x="2507" y="14259"/>
                  </a:cubicBezTo>
                  <a:lnTo>
                    <a:pt x="2712" y="13920"/>
                  </a:lnTo>
                  <a:lnTo>
                    <a:pt x="2810" y="13750"/>
                  </a:lnTo>
                  <a:lnTo>
                    <a:pt x="2917" y="13590"/>
                  </a:lnTo>
                  <a:cubicBezTo>
                    <a:pt x="3069" y="13385"/>
                    <a:pt x="3221" y="13162"/>
                    <a:pt x="3372" y="12956"/>
                  </a:cubicBezTo>
                  <a:cubicBezTo>
                    <a:pt x="3533" y="12751"/>
                    <a:pt x="3693" y="12546"/>
                    <a:pt x="3872" y="12359"/>
                  </a:cubicBezTo>
                  <a:cubicBezTo>
                    <a:pt x="4220" y="11966"/>
                    <a:pt x="4594" y="11609"/>
                    <a:pt x="5005" y="11288"/>
                  </a:cubicBezTo>
                  <a:cubicBezTo>
                    <a:pt x="5406" y="10967"/>
                    <a:pt x="5852" y="10681"/>
                    <a:pt x="6316" y="10467"/>
                  </a:cubicBezTo>
                  <a:cubicBezTo>
                    <a:pt x="6789" y="10253"/>
                    <a:pt x="7280" y="10084"/>
                    <a:pt x="7788" y="10003"/>
                  </a:cubicBezTo>
                  <a:cubicBezTo>
                    <a:pt x="8297" y="9914"/>
                    <a:pt x="8823" y="9887"/>
                    <a:pt x="9349" y="9870"/>
                  </a:cubicBezTo>
                  <a:cubicBezTo>
                    <a:pt x="9876" y="9852"/>
                    <a:pt x="10402" y="9843"/>
                    <a:pt x="10928" y="9798"/>
                  </a:cubicBezTo>
                  <a:cubicBezTo>
                    <a:pt x="11464" y="9754"/>
                    <a:pt x="11999" y="9656"/>
                    <a:pt x="12498" y="9468"/>
                  </a:cubicBezTo>
                  <a:cubicBezTo>
                    <a:pt x="13007" y="9281"/>
                    <a:pt x="13471" y="9004"/>
                    <a:pt x="13890" y="8665"/>
                  </a:cubicBezTo>
                  <a:cubicBezTo>
                    <a:pt x="14300" y="8326"/>
                    <a:pt x="14666" y="7925"/>
                    <a:pt x="14996" y="7506"/>
                  </a:cubicBezTo>
                  <a:cubicBezTo>
                    <a:pt x="15648" y="6667"/>
                    <a:pt x="16183" y="5757"/>
                    <a:pt x="16772" y="4892"/>
                  </a:cubicBezTo>
                  <a:cubicBezTo>
                    <a:pt x="17066" y="4455"/>
                    <a:pt x="17378" y="4035"/>
                    <a:pt x="17726" y="3643"/>
                  </a:cubicBezTo>
                  <a:cubicBezTo>
                    <a:pt x="18065" y="3250"/>
                    <a:pt x="18449" y="2893"/>
                    <a:pt x="18841" y="2546"/>
                  </a:cubicBezTo>
                  <a:cubicBezTo>
                    <a:pt x="19644" y="1876"/>
                    <a:pt x="20536" y="1314"/>
                    <a:pt x="21500" y="913"/>
                  </a:cubicBezTo>
                  <a:cubicBezTo>
                    <a:pt x="21741" y="806"/>
                    <a:pt x="21990" y="726"/>
                    <a:pt x="22231" y="636"/>
                  </a:cubicBezTo>
                  <a:cubicBezTo>
                    <a:pt x="22481" y="565"/>
                    <a:pt x="22731" y="476"/>
                    <a:pt x="22990" y="431"/>
                  </a:cubicBezTo>
                  <a:cubicBezTo>
                    <a:pt x="23489" y="297"/>
                    <a:pt x="24016" y="235"/>
                    <a:pt x="24533" y="199"/>
                  </a:cubicBezTo>
                  <a:cubicBezTo>
                    <a:pt x="24697" y="185"/>
                    <a:pt x="24862" y="179"/>
                    <a:pt x="25027" y="179"/>
                  </a:cubicBezTo>
                  <a:cubicBezTo>
                    <a:pt x="25383" y="179"/>
                    <a:pt x="25741" y="207"/>
                    <a:pt x="26094" y="244"/>
                  </a:cubicBezTo>
                  <a:cubicBezTo>
                    <a:pt x="26603" y="324"/>
                    <a:pt x="27120" y="431"/>
                    <a:pt x="27611" y="592"/>
                  </a:cubicBezTo>
                  <a:cubicBezTo>
                    <a:pt x="28110" y="761"/>
                    <a:pt x="28592" y="958"/>
                    <a:pt x="29047" y="1207"/>
                  </a:cubicBezTo>
                  <a:cubicBezTo>
                    <a:pt x="29288" y="1323"/>
                    <a:pt x="29502" y="1475"/>
                    <a:pt x="29725" y="1609"/>
                  </a:cubicBezTo>
                  <a:lnTo>
                    <a:pt x="30037" y="1841"/>
                  </a:lnTo>
                  <a:cubicBezTo>
                    <a:pt x="30091" y="1876"/>
                    <a:pt x="30144" y="1912"/>
                    <a:pt x="30198" y="1948"/>
                  </a:cubicBezTo>
                  <a:lnTo>
                    <a:pt x="30349" y="2073"/>
                  </a:lnTo>
                  <a:cubicBezTo>
                    <a:pt x="30760" y="2403"/>
                    <a:pt x="31117" y="2777"/>
                    <a:pt x="31456" y="3170"/>
                  </a:cubicBezTo>
                  <a:cubicBezTo>
                    <a:pt x="31786" y="3571"/>
                    <a:pt x="32062" y="4017"/>
                    <a:pt x="32312" y="4472"/>
                  </a:cubicBezTo>
                  <a:lnTo>
                    <a:pt x="32482" y="4383"/>
                  </a:lnTo>
                  <a:cubicBezTo>
                    <a:pt x="32223" y="3919"/>
                    <a:pt x="31946" y="3464"/>
                    <a:pt x="31598" y="3054"/>
                  </a:cubicBezTo>
                  <a:cubicBezTo>
                    <a:pt x="31259" y="2653"/>
                    <a:pt x="30885" y="2260"/>
                    <a:pt x="30465" y="1939"/>
                  </a:cubicBezTo>
                  <a:lnTo>
                    <a:pt x="30305" y="1805"/>
                  </a:lnTo>
                  <a:cubicBezTo>
                    <a:pt x="30260" y="1769"/>
                    <a:pt x="30198" y="1734"/>
                    <a:pt x="30144" y="1689"/>
                  </a:cubicBezTo>
                  <a:lnTo>
                    <a:pt x="29823" y="1457"/>
                  </a:lnTo>
                  <a:cubicBezTo>
                    <a:pt x="29591" y="1323"/>
                    <a:pt x="29377" y="1172"/>
                    <a:pt x="29136" y="1056"/>
                  </a:cubicBezTo>
                  <a:cubicBezTo>
                    <a:pt x="28672" y="797"/>
                    <a:pt x="28173" y="592"/>
                    <a:pt x="27673" y="431"/>
                  </a:cubicBezTo>
                  <a:cubicBezTo>
                    <a:pt x="27165" y="262"/>
                    <a:pt x="26638" y="155"/>
                    <a:pt x="26112" y="74"/>
                  </a:cubicBezTo>
                  <a:cubicBezTo>
                    <a:pt x="25749" y="31"/>
                    <a:pt x="25381" y="1"/>
                    <a:pt x="25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3"/>
            <p:cNvSpPr/>
            <p:nvPr/>
          </p:nvSpPr>
          <p:spPr>
            <a:xfrm>
              <a:off x="2220375" y="4320075"/>
              <a:ext cx="681375" cy="511750"/>
            </a:xfrm>
            <a:custGeom>
              <a:avLst/>
              <a:gdLst/>
              <a:ahLst/>
              <a:cxnLst/>
              <a:rect l="l" t="t" r="r" b="b"/>
              <a:pathLst>
                <a:path w="27255" h="20470" extrusionOk="0">
                  <a:moveTo>
                    <a:pt x="21170" y="1"/>
                  </a:moveTo>
                  <a:cubicBezTo>
                    <a:pt x="21083" y="1"/>
                    <a:pt x="20997" y="2"/>
                    <a:pt x="20911" y="5"/>
                  </a:cubicBezTo>
                  <a:cubicBezTo>
                    <a:pt x="20099" y="23"/>
                    <a:pt x="19296" y="192"/>
                    <a:pt x="18547" y="460"/>
                  </a:cubicBezTo>
                  <a:cubicBezTo>
                    <a:pt x="17022" y="986"/>
                    <a:pt x="15666" y="1905"/>
                    <a:pt x="14488" y="2967"/>
                  </a:cubicBezTo>
                  <a:cubicBezTo>
                    <a:pt x="13890" y="3502"/>
                    <a:pt x="13337" y="4073"/>
                    <a:pt x="12811" y="4671"/>
                  </a:cubicBezTo>
                  <a:cubicBezTo>
                    <a:pt x="12285" y="5268"/>
                    <a:pt x="11803" y="5884"/>
                    <a:pt x="11259" y="6437"/>
                  </a:cubicBezTo>
                  <a:cubicBezTo>
                    <a:pt x="10991" y="6713"/>
                    <a:pt x="10706" y="6963"/>
                    <a:pt x="10402" y="7186"/>
                  </a:cubicBezTo>
                  <a:cubicBezTo>
                    <a:pt x="10090" y="7400"/>
                    <a:pt x="9769" y="7579"/>
                    <a:pt x="9412" y="7713"/>
                  </a:cubicBezTo>
                  <a:cubicBezTo>
                    <a:pt x="8707" y="7989"/>
                    <a:pt x="7931" y="8105"/>
                    <a:pt x="7155" y="8266"/>
                  </a:cubicBezTo>
                  <a:cubicBezTo>
                    <a:pt x="6771" y="8346"/>
                    <a:pt x="6379" y="8444"/>
                    <a:pt x="5986" y="8569"/>
                  </a:cubicBezTo>
                  <a:cubicBezTo>
                    <a:pt x="5603" y="8703"/>
                    <a:pt x="5237" y="8863"/>
                    <a:pt x="4871" y="9051"/>
                  </a:cubicBezTo>
                  <a:cubicBezTo>
                    <a:pt x="4157" y="9425"/>
                    <a:pt x="3497" y="9907"/>
                    <a:pt x="2926" y="10469"/>
                  </a:cubicBezTo>
                  <a:cubicBezTo>
                    <a:pt x="1776" y="11593"/>
                    <a:pt x="919" y="13021"/>
                    <a:pt x="473" y="14555"/>
                  </a:cubicBezTo>
                  <a:cubicBezTo>
                    <a:pt x="36" y="16098"/>
                    <a:pt x="0" y="17767"/>
                    <a:pt x="491" y="19292"/>
                  </a:cubicBezTo>
                  <a:lnTo>
                    <a:pt x="669" y="19230"/>
                  </a:lnTo>
                  <a:cubicBezTo>
                    <a:pt x="473" y="18480"/>
                    <a:pt x="375" y="17704"/>
                    <a:pt x="402" y="16937"/>
                  </a:cubicBezTo>
                  <a:cubicBezTo>
                    <a:pt x="402" y="16741"/>
                    <a:pt x="420" y="16544"/>
                    <a:pt x="437" y="16357"/>
                  </a:cubicBezTo>
                  <a:cubicBezTo>
                    <a:pt x="464" y="16161"/>
                    <a:pt x="482" y="15965"/>
                    <a:pt x="518" y="15777"/>
                  </a:cubicBezTo>
                  <a:cubicBezTo>
                    <a:pt x="580" y="15394"/>
                    <a:pt x="678" y="15019"/>
                    <a:pt x="785" y="14653"/>
                  </a:cubicBezTo>
                  <a:cubicBezTo>
                    <a:pt x="1240" y="13172"/>
                    <a:pt x="2088" y="11816"/>
                    <a:pt x="3203" y="10764"/>
                  </a:cubicBezTo>
                  <a:cubicBezTo>
                    <a:pt x="3756" y="10228"/>
                    <a:pt x="4389" y="9782"/>
                    <a:pt x="5067" y="9425"/>
                  </a:cubicBezTo>
                  <a:cubicBezTo>
                    <a:pt x="5415" y="9247"/>
                    <a:pt x="5763" y="9095"/>
                    <a:pt x="6129" y="8979"/>
                  </a:cubicBezTo>
                  <a:cubicBezTo>
                    <a:pt x="6486" y="8863"/>
                    <a:pt x="6861" y="8765"/>
                    <a:pt x="7244" y="8694"/>
                  </a:cubicBezTo>
                  <a:cubicBezTo>
                    <a:pt x="8002" y="8533"/>
                    <a:pt x="8805" y="8426"/>
                    <a:pt x="9573" y="8132"/>
                  </a:cubicBezTo>
                  <a:cubicBezTo>
                    <a:pt x="9956" y="7989"/>
                    <a:pt x="10322" y="7784"/>
                    <a:pt x="10661" y="7543"/>
                  </a:cubicBezTo>
                  <a:cubicBezTo>
                    <a:pt x="10991" y="7302"/>
                    <a:pt x="11294" y="7035"/>
                    <a:pt x="11580" y="6749"/>
                  </a:cubicBezTo>
                  <a:cubicBezTo>
                    <a:pt x="12142" y="6169"/>
                    <a:pt x="12624" y="5545"/>
                    <a:pt x="13141" y="4956"/>
                  </a:cubicBezTo>
                  <a:cubicBezTo>
                    <a:pt x="13649" y="4367"/>
                    <a:pt x="14194" y="3805"/>
                    <a:pt x="14774" y="3288"/>
                  </a:cubicBezTo>
                  <a:cubicBezTo>
                    <a:pt x="15344" y="2770"/>
                    <a:pt x="15960" y="2289"/>
                    <a:pt x="16611" y="1869"/>
                  </a:cubicBezTo>
                  <a:cubicBezTo>
                    <a:pt x="17262" y="1450"/>
                    <a:pt x="17949" y="1093"/>
                    <a:pt x="18681" y="835"/>
                  </a:cubicBezTo>
                  <a:cubicBezTo>
                    <a:pt x="19404" y="576"/>
                    <a:pt x="20162" y="406"/>
                    <a:pt x="20929" y="380"/>
                  </a:cubicBezTo>
                  <a:cubicBezTo>
                    <a:pt x="21017" y="376"/>
                    <a:pt x="21104" y="375"/>
                    <a:pt x="21192" y="375"/>
                  </a:cubicBezTo>
                  <a:cubicBezTo>
                    <a:pt x="21866" y="375"/>
                    <a:pt x="22549" y="466"/>
                    <a:pt x="23204" y="647"/>
                  </a:cubicBezTo>
                  <a:cubicBezTo>
                    <a:pt x="23935" y="861"/>
                    <a:pt x="24640" y="1200"/>
                    <a:pt x="25247" y="1664"/>
                  </a:cubicBezTo>
                  <a:cubicBezTo>
                    <a:pt x="25689" y="2002"/>
                    <a:pt x="26075" y="2412"/>
                    <a:pt x="26383" y="2872"/>
                  </a:cubicBezTo>
                  <a:lnTo>
                    <a:pt x="26383" y="2872"/>
                  </a:lnTo>
                  <a:cubicBezTo>
                    <a:pt x="25935" y="2649"/>
                    <a:pt x="25446" y="2514"/>
                    <a:pt x="24952" y="2458"/>
                  </a:cubicBezTo>
                  <a:cubicBezTo>
                    <a:pt x="24742" y="2434"/>
                    <a:pt x="24532" y="2424"/>
                    <a:pt x="24323" y="2424"/>
                  </a:cubicBezTo>
                  <a:cubicBezTo>
                    <a:pt x="23833" y="2424"/>
                    <a:pt x="23347" y="2481"/>
                    <a:pt x="22865" y="2556"/>
                  </a:cubicBezTo>
                  <a:cubicBezTo>
                    <a:pt x="22178" y="2672"/>
                    <a:pt x="21509" y="2842"/>
                    <a:pt x="20849" y="2993"/>
                  </a:cubicBezTo>
                  <a:lnTo>
                    <a:pt x="19841" y="3225"/>
                  </a:lnTo>
                  <a:cubicBezTo>
                    <a:pt x="19671" y="3261"/>
                    <a:pt x="19502" y="3297"/>
                    <a:pt x="19341" y="3350"/>
                  </a:cubicBezTo>
                  <a:lnTo>
                    <a:pt x="19091" y="3431"/>
                  </a:lnTo>
                  <a:lnTo>
                    <a:pt x="18842" y="3520"/>
                  </a:lnTo>
                  <a:cubicBezTo>
                    <a:pt x="17530" y="3984"/>
                    <a:pt x="16344" y="4787"/>
                    <a:pt x="15398" y="5804"/>
                  </a:cubicBezTo>
                  <a:cubicBezTo>
                    <a:pt x="14925" y="6312"/>
                    <a:pt x="14524" y="6883"/>
                    <a:pt x="14185" y="7490"/>
                  </a:cubicBezTo>
                  <a:cubicBezTo>
                    <a:pt x="13855" y="8096"/>
                    <a:pt x="13578" y="8730"/>
                    <a:pt x="13239" y="9318"/>
                  </a:cubicBezTo>
                  <a:cubicBezTo>
                    <a:pt x="12909" y="9907"/>
                    <a:pt x="12490" y="10451"/>
                    <a:pt x="11928" y="10808"/>
                  </a:cubicBezTo>
                  <a:cubicBezTo>
                    <a:pt x="11366" y="11165"/>
                    <a:pt x="10688" y="11299"/>
                    <a:pt x="10019" y="11442"/>
                  </a:cubicBezTo>
                  <a:cubicBezTo>
                    <a:pt x="9680" y="11504"/>
                    <a:pt x="9341" y="11575"/>
                    <a:pt x="9011" y="11674"/>
                  </a:cubicBezTo>
                  <a:cubicBezTo>
                    <a:pt x="8672" y="11772"/>
                    <a:pt x="8350" y="11888"/>
                    <a:pt x="8029" y="12021"/>
                  </a:cubicBezTo>
                  <a:cubicBezTo>
                    <a:pt x="7387" y="12289"/>
                    <a:pt x="6780" y="12628"/>
                    <a:pt x="6227" y="13047"/>
                  </a:cubicBezTo>
                  <a:cubicBezTo>
                    <a:pt x="6084" y="13154"/>
                    <a:pt x="5960" y="13270"/>
                    <a:pt x="5826" y="13377"/>
                  </a:cubicBezTo>
                  <a:cubicBezTo>
                    <a:pt x="5692" y="13502"/>
                    <a:pt x="5567" y="13609"/>
                    <a:pt x="5442" y="13734"/>
                  </a:cubicBezTo>
                  <a:cubicBezTo>
                    <a:pt x="5201" y="13984"/>
                    <a:pt x="4978" y="14252"/>
                    <a:pt x="4773" y="14537"/>
                  </a:cubicBezTo>
                  <a:cubicBezTo>
                    <a:pt x="4568" y="14814"/>
                    <a:pt x="4398" y="15117"/>
                    <a:pt x="4238" y="15429"/>
                  </a:cubicBezTo>
                  <a:cubicBezTo>
                    <a:pt x="4095" y="15750"/>
                    <a:pt x="3961" y="16072"/>
                    <a:pt x="3872" y="16402"/>
                  </a:cubicBezTo>
                  <a:cubicBezTo>
                    <a:pt x="3774" y="16741"/>
                    <a:pt x="3702" y="17080"/>
                    <a:pt x="3667" y="17428"/>
                  </a:cubicBezTo>
                  <a:cubicBezTo>
                    <a:pt x="3649" y="17597"/>
                    <a:pt x="3640" y="17775"/>
                    <a:pt x="3631" y="17945"/>
                  </a:cubicBezTo>
                  <a:cubicBezTo>
                    <a:pt x="3640" y="18123"/>
                    <a:pt x="3631" y="18302"/>
                    <a:pt x="3649" y="18471"/>
                  </a:cubicBezTo>
                  <a:cubicBezTo>
                    <a:pt x="3702" y="19167"/>
                    <a:pt x="3899" y="19854"/>
                    <a:pt x="4220" y="20470"/>
                  </a:cubicBezTo>
                  <a:lnTo>
                    <a:pt x="4389" y="20380"/>
                  </a:lnTo>
                  <a:cubicBezTo>
                    <a:pt x="3747" y="19194"/>
                    <a:pt x="3667" y="17749"/>
                    <a:pt x="4041" y="16455"/>
                  </a:cubicBezTo>
                  <a:cubicBezTo>
                    <a:pt x="4398" y="15144"/>
                    <a:pt x="5255" y="14011"/>
                    <a:pt x="6334" y="13199"/>
                  </a:cubicBezTo>
                  <a:cubicBezTo>
                    <a:pt x="6878" y="12780"/>
                    <a:pt x="7476" y="12450"/>
                    <a:pt x="8101" y="12191"/>
                  </a:cubicBezTo>
                  <a:cubicBezTo>
                    <a:pt x="8725" y="11932"/>
                    <a:pt x="9376" y="11745"/>
                    <a:pt x="10054" y="11629"/>
                  </a:cubicBezTo>
                  <a:cubicBezTo>
                    <a:pt x="10723" y="11486"/>
                    <a:pt x="11419" y="11352"/>
                    <a:pt x="12026" y="10969"/>
                  </a:cubicBezTo>
                  <a:cubicBezTo>
                    <a:pt x="12632" y="10594"/>
                    <a:pt x="13070" y="10014"/>
                    <a:pt x="13409" y="9417"/>
                  </a:cubicBezTo>
                  <a:cubicBezTo>
                    <a:pt x="13757" y="8819"/>
                    <a:pt x="14033" y="8185"/>
                    <a:pt x="14363" y="7588"/>
                  </a:cubicBezTo>
                  <a:cubicBezTo>
                    <a:pt x="14693" y="6999"/>
                    <a:pt x="15095" y="6446"/>
                    <a:pt x="15559" y="5955"/>
                  </a:cubicBezTo>
                  <a:cubicBezTo>
                    <a:pt x="16486" y="4965"/>
                    <a:pt x="17646" y="4198"/>
                    <a:pt x="18922" y="3752"/>
                  </a:cubicBezTo>
                  <a:lnTo>
                    <a:pt x="19163" y="3671"/>
                  </a:lnTo>
                  <a:lnTo>
                    <a:pt x="19412" y="3600"/>
                  </a:lnTo>
                  <a:cubicBezTo>
                    <a:pt x="19573" y="3546"/>
                    <a:pt x="19734" y="3511"/>
                    <a:pt x="19903" y="3475"/>
                  </a:cubicBezTo>
                  <a:lnTo>
                    <a:pt x="20902" y="3252"/>
                  </a:lnTo>
                  <a:cubicBezTo>
                    <a:pt x="21571" y="3109"/>
                    <a:pt x="22240" y="2949"/>
                    <a:pt x="22909" y="2842"/>
                  </a:cubicBezTo>
                  <a:cubicBezTo>
                    <a:pt x="23356" y="2770"/>
                    <a:pt x="23806" y="2719"/>
                    <a:pt x="24252" y="2719"/>
                  </a:cubicBezTo>
                  <a:cubicBezTo>
                    <a:pt x="24475" y="2719"/>
                    <a:pt x="24697" y="2732"/>
                    <a:pt x="24917" y="2761"/>
                  </a:cubicBezTo>
                  <a:cubicBezTo>
                    <a:pt x="25577" y="2842"/>
                    <a:pt x="26210" y="3074"/>
                    <a:pt x="26737" y="3466"/>
                  </a:cubicBezTo>
                  <a:lnTo>
                    <a:pt x="27254" y="3859"/>
                  </a:lnTo>
                  <a:lnTo>
                    <a:pt x="26977" y="3270"/>
                  </a:lnTo>
                  <a:cubicBezTo>
                    <a:pt x="26630" y="2529"/>
                    <a:pt x="26094" y="1896"/>
                    <a:pt x="25452" y="1397"/>
                  </a:cubicBezTo>
                  <a:cubicBezTo>
                    <a:pt x="24810" y="897"/>
                    <a:pt x="24078" y="531"/>
                    <a:pt x="23302" y="299"/>
                  </a:cubicBezTo>
                  <a:cubicBezTo>
                    <a:pt x="22609" y="100"/>
                    <a:pt x="21888" y="1"/>
                    <a:pt x="211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3"/>
            <p:cNvSpPr/>
            <p:nvPr/>
          </p:nvSpPr>
          <p:spPr>
            <a:xfrm>
              <a:off x="2384950" y="4451200"/>
              <a:ext cx="520800" cy="364575"/>
            </a:xfrm>
            <a:custGeom>
              <a:avLst/>
              <a:gdLst/>
              <a:ahLst/>
              <a:cxnLst/>
              <a:rect l="l" t="t" r="r" b="b"/>
              <a:pathLst>
                <a:path w="20832" h="14583" extrusionOk="0">
                  <a:moveTo>
                    <a:pt x="16722" y="0"/>
                  </a:moveTo>
                  <a:cubicBezTo>
                    <a:pt x="16468" y="0"/>
                    <a:pt x="16214" y="17"/>
                    <a:pt x="15961" y="50"/>
                  </a:cubicBezTo>
                  <a:cubicBezTo>
                    <a:pt x="15363" y="121"/>
                    <a:pt x="14765" y="300"/>
                    <a:pt x="14221" y="550"/>
                  </a:cubicBezTo>
                  <a:cubicBezTo>
                    <a:pt x="13115" y="1058"/>
                    <a:pt x="12143" y="1825"/>
                    <a:pt x="11331" y="2717"/>
                  </a:cubicBezTo>
                  <a:cubicBezTo>
                    <a:pt x="10920" y="3163"/>
                    <a:pt x="10546" y="3645"/>
                    <a:pt x="10198" y="4136"/>
                  </a:cubicBezTo>
                  <a:cubicBezTo>
                    <a:pt x="9859" y="4635"/>
                    <a:pt x="9547" y="5153"/>
                    <a:pt x="9208" y="5635"/>
                  </a:cubicBezTo>
                  <a:cubicBezTo>
                    <a:pt x="8877" y="6125"/>
                    <a:pt x="8521" y="6598"/>
                    <a:pt x="8101" y="6991"/>
                  </a:cubicBezTo>
                  <a:cubicBezTo>
                    <a:pt x="7673" y="7383"/>
                    <a:pt x="7182" y="7677"/>
                    <a:pt x="6638" y="7829"/>
                  </a:cubicBezTo>
                  <a:cubicBezTo>
                    <a:pt x="6094" y="7981"/>
                    <a:pt x="5505" y="8016"/>
                    <a:pt x="4908" y="8061"/>
                  </a:cubicBezTo>
                  <a:cubicBezTo>
                    <a:pt x="4604" y="8088"/>
                    <a:pt x="4301" y="8115"/>
                    <a:pt x="3998" y="8168"/>
                  </a:cubicBezTo>
                  <a:cubicBezTo>
                    <a:pt x="3837" y="8195"/>
                    <a:pt x="3685" y="8222"/>
                    <a:pt x="3534" y="8266"/>
                  </a:cubicBezTo>
                  <a:lnTo>
                    <a:pt x="3311" y="8338"/>
                  </a:lnTo>
                  <a:lnTo>
                    <a:pt x="3195" y="8373"/>
                  </a:lnTo>
                  <a:cubicBezTo>
                    <a:pt x="3159" y="8382"/>
                    <a:pt x="3123" y="8400"/>
                    <a:pt x="3088" y="8418"/>
                  </a:cubicBezTo>
                  <a:cubicBezTo>
                    <a:pt x="2499" y="8641"/>
                    <a:pt x="1964" y="8998"/>
                    <a:pt x="1526" y="9444"/>
                  </a:cubicBezTo>
                  <a:cubicBezTo>
                    <a:pt x="1080" y="9890"/>
                    <a:pt x="724" y="10416"/>
                    <a:pt x="474" y="10978"/>
                  </a:cubicBezTo>
                  <a:cubicBezTo>
                    <a:pt x="224" y="11549"/>
                    <a:pt x="63" y="12156"/>
                    <a:pt x="28" y="12771"/>
                  </a:cubicBezTo>
                  <a:cubicBezTo>
                    <a:pt x="1" y="13396"/>
                    <a:pt x="90" y="14020"/>
                    <a:pt x="331" y="14582"/>
                  </a:cubicBezTo>
                  <a:lnTo>
                    <a:pt x="509" y="14520"/>
                  </a:lnTo>
                  <a:cubicBezTo>
                    <a:pt x="340" y="13958"/>
                    <a:pt x="286" y="13369"/>
                    <a:pt x="349" y="12798"/>
                  </a:cubicBezTo>
                  <a:cubicBezTo>
                    <a:pt x="411" y="12227"/>
                    <a:pt x="581" y="11665"/>
                    <a:pt x="831" y="11148"/>
                  </a:cubicBezTo>
                  <a:cubicBezTo>
                    <a:pt x="1339" y="10122"/>
                    <a:pt x="2187" y="9239"/>
                    <a:pt x="3248" y="8828"/>
                  </a:cubicBezTo>
                  <a:cubicBezTo>
                    <a:pt x="3284" y="8819"/>
                    <a:pt x="3311" y="8802"/>
                    <a:pt x="3346" y="8784"/>
                  </a:cubicBezTo>
                  <a:lnTo>
                    <a:pt x="3445" y="8757"/>
                  </a:lnTo>
                  <a:lnTo>
                    <a:pt x="3650" y="8694"/>
                  </a:lnTo>
                  <a:cubicBezTo>
                    <a:pt x="3784" y="8650"/>
                    <a:pt x="3926" y="8623"/>
                    <a:pt x="4069" y="8596"/>
                  </a:cubicBezTo>
                  <a:cubicBezTo>
                    <a:pt x="4354" y="8552"/>
                    <a:pt x="4640" y="8525"/>
                    <a:pt x="4943" y="8498"/>
                  </a:cubicBezTo>
                  <a:cubicBezTo>
                    <a:pt x="5532" y="8445"/>
                    <a:pt x="6148" y="8409"/>
                    <a:pt x="6754" y="8231"/>
                  </a:cubicBezTo>
                  <a:cubicBezTo>
                    <a:pt x="6906" y="8186"/>
                    <a:pt x="7058" y="8132"/>
                    <a:pt x="7200" y="8061"/>
                  </a:cubicBezTo>
                  <a:lnTo>
                    <a:pt x="7414" y="7963"/>
                  </a:lnTo>
                  <a:lnTo>
                    <a:pt x="7620" y="7838"/>
                  </a:lnTo>
                  <a:cubicBezTo>
                    <a:pt x="7887" y="7677"/>
                    <a:pt x="8137" y="7481"/>
                    <a:pt x="8360" y="7267"/>
                  </a:cubicBezTo>
                  <a:cubicBezTo>
                    <a:pt x="8806" y="6830"/>
                    <a:pt x="9163" y="6330"/>
                    <a:pt x="9493" y="5822"/>
                  </a:cubicBezTo>
                  <a:cubicBezTo>
                    <a:pt x="9823" y="5322"/>
                    <a:pt x="10117" y="4796"/>
                    <a:pt x="10448" y="4305"/>
                  </a:cubicBezTo>
                  <a:cubicBezTo>
                    <a:pt x="10769" y="3806"/>
                    <a:pt x="11126" y="3333"/>
                    <a:pt x="11518" y="2887"/>
                  </a:cubicBezTo>
                  <a:cubicBezTo>
                    <a:pt x="12303" y="2004"/>
                    <a:pt x="13231" y="1237"/>
                    <a:pt x="14301" y="737"/>
                  </a:cubicBezTo>
                  <a:cubicBezTo>
                    <a:pt x="15070" y="372"/>
                    <a:pt x="15911" y="186"/>
                    <a:pt x="16754" y="186"/>
                  </a:cubicBezTo>
                  <a:cubicBezTo>
                    <a:pt x="17086" y="186"/>
                    <a:pt x="17417" y="215"/>
                    <a:pt x="17745" y="273"/>
                  </a:cubicBezTo>
                  <a:cubicBezTo>
                    <a:pt x="18325" y="371"/>
                    <a:pt x="18887" y="576"/>
                    <a:pt x="19395" y="871"/>
                  </a:cubicBezTo>
                  <a:cubicBezTo>
                    <a:pt x="19895" y="1174"/>
                    <a:pt x="20341" y="1575"/>
                    <a:pt x="20671" y="2057"/>
                  </a:cubicBezTo>
                  <a:lnTo>
                    <a:pt x="20832" y="1950"/>
                  </a:lnTo>
                  <a:cubicBezTo>
                    <a:pt x="20475" y="1442"/>
                    <a:pt x="20011" y="1031"/>
                    <a:pt x="19485" y="719"/>
                  </a:cubicBezTo>
                  <a:cubicBezTo>
                    <a:pt x="18958" y="416"/>
                    <a:pt x="18378" y="202"/>
                    <a:pt x="17781" y="95"/>
                  </a:cubicBezTo>
                  <a:cubicBezTo>
                    <a:pt x="17432" y="32"/>
                    <a:pt x="17078" y="0"/>
                    <a:pt x="16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p:nvPr/>
          </p:nvSpPr>
          <p:spPr>
            <a:xfrm>
              <a:off x="2478850" y="4542375"/>
              <a:ext cx="423550" cy="301275"/>
            </a:xfrm>
            <a:custGeom>
              <a:avLst/>
              <a:gdLst/>
              <a:ahLst/>
              <a:cxnLst/>
              <a:rect l="l" t="t" r="r" b="b"/>
              <a:pathLst>
                <a:path w="16942" h="12051" extrusionOk="0">
                  <a:moveTo>
                    <a:pt x="15101" y="1"/>
                  </a:moveTo>
                  <a:cubicBezTo>
                    <a:pt x="14745" y="1"/>
                    <a:pt x="14389" y="35"/>
                    <a:pt x="14042" y="105"/>
                  </a:cubicBezTo>
                  <a:cubicBezTo>
                    <a:pt x="13552" y="203"/>
                    <a:pt x="13079" y="364"/>
                    <a:pt x="12633" y="587"/>
                  </a:cubicBezTo>
                  <a:cubicBezTo>
                    <a:pt x="12187" y="801"/>
                    <a:pt x="11768" y="1078"/>
                    <a:pt x="11393" y="1390"/>
                  </a:cubicBezTo>
                  <a:cubicBezTo>
                    <a:pt x="10626" y="2023"/>
                    <a:pt x="10001" y="2808"/>
                    <a:pt x="9511" y="3647"/>
                  </a:cubicBezTo>
                  <a:cubicBezTo>
                    <a:pt x="9002" y="4494"/>
                    <a:pt x="8752" y="5458"/>
                    <a:pt x="8128" y="6109"/>
                  </a:cubicBezTo>
                  <a:cubicBezTo>
                    <a:pt x="7816" y="6430"/>
                    <a:pt x="7414" y="6671"/>
                    <a:pt x="6977" y="6814"/>
                  </a:cubicBezTo>
                  <a:cubicBezTo>
                    <a:pt x="6540" y="6957"/>
                    <a:pt x="6076" y="7028"/>
                    <a:pt x="5603" y="7064"/>
                  </a:cubicBezTo>
                  <a:cubicBezTo>
                    <a:pt x="4658" y="7153"/>
                    <a:pt x="3676" y="7144"/>
                    <a:pt x="2731" y="7403"/>
                  </a:cubicBezTo>
                  <a:lnTo>
                    <a:pt x="2552" y="7456"/>
                  </a:lnTo>
                  <a:lnTo>
                    <a:pt x="2383" y="7519"/>
                  </a:lnTo>
                  <a:cubicBezTo>
                    <a:pt x="2267" y="7563"/>
                    <a:pt x="2151" y="7608"/>
                    <a:pt x="2044" y="7661"/>
                  </a:cubicBezTo>
                  <a:lnTo>
                    <a:pt x="1874" y="7751"/>
                  </a:lnTo>
                  <a:lnTo>
                    <a:pt x="1723" y="7849"/>
                  </a:lnTo>
                  <a:cubicBezTo>
                    <a:pt x="1615" y="7911"/>
                    <a:pt x="1517" y="7991"/>
                    <a:pt x="1419" y="8063"/>
                  </a:cubicBezTo>
                  <a:cubicBezTo>
                    <a:pt x="1036" y="8375"/>
                    <a:pt x="723" y="8768"/>
                    <a:pt x="491" y="9196"/>
                  </a:cubicBezTo>
                  <a:cubicBezTo>
                    <a:pt x="268" y="9633"/>
                    <a:pt x="117" y="10106"/>
                    <a:pt x="63" y="10596"/>
                  </a:cubicBezTo>
                  <a:cubicBezTo>
                    <a:pt x="1" y="11078"/>
                    <a:pt x="45" y="11587"/>
                    <a:pt x="197" y="12050"/>
                  </a:cubicBezTo>
                  <a:lnTo>
                    <a:pt x="375" y="11997"/>
                  </a:lnTo>
                  <a:cubicBezTo>
                    <a:pt x="224" y="11551"/>
                    <a:pt x="188" y="11078"/>
                    <a:pt x="233" y="10614"/>
                  </a:cubicBezTo>
                  <a:cubicBezTo>
                    <a:pt x="286" y="10150"/>
                    <a:pt x="438" y="9695"/>
                    <a:pt x="652" y="9285"/>
                  </a:cubicBezTo>
                  <a:cubicBezTo>
                    <a:pt x="875" y="8875"/>
                    <a:pt x="1178" y="8509"/>
                    <a:pt x="1544" y="8214"/>
                  </a:cubicBezTo>
                  <a:cubicBezTo>
                    <a:pt x="1633" y="8143"/>
                    <a:pt x="1723" y="8072"/>
                    <a:pt x="1830" y="8009"/>
                  </a:cubicBezTo>
                  <a:lnTo>
                    <a:pt x="1972" y="7920"/>
                  </a:lnTo>
                  <a:lnTo>
                    <a:pt x="2133" y="7840"/>
                  </a:lnTo>
                  <a:cubicBezTo>
                    <a:pt x="2231" y="7786"/>
                    <a:pt x="2338" y="7742"/>
                    <a:pt x="2454" y="7706"/>
                  </a:cubicBezTo>
                  <a:lnTo>
                    <a:pt x="2615" y="7643"/>
                  </a:lnTo>
                  <a:lnTo>
                    <a:pt x="2784" y="7599"/>
                  </a:lnTo>
                  <a:cubicBezTo>
                    <a:pt x="3694" y="7349"/>
                    <a:pt x="4658" y="7394"/>
                    <a:pt x="5621" y="7322"/>
                  </a:cubicBezTo>
                  <a:cubicBezTo>
                    <a:pt x="6103" y="7287"/>
                    <a:pt x="6593" y="7233"/>
                    <a:pt x="7066" y="7090"/>
                  </a:cubicBezTo>
                  <a:cubicBezTo>
                    <a:pt x="7548" y="6957"/>
                    <a:pt x="8003" y="6707"/>
                    <a:pt x="8369" y="6350"/>
                  </a:cubicBezTo>
                  <a:cubicBezTo>
                    <a:pt x="8743" y="5993"/>
                    <a:pt x="8984" y="5547"/>
                    <a:pt x="9207" y="5119"/>
                  </a:cubicBezTo>
                  <a:cubicBezTo>
                    <a:pt x="9421" y="4682"/>
                    <a:pt x="9627" y="4262"/>
                    <a:pt x="9867" y="3861"/>
                  </a:cubicBezTo>
                  <a:cubicBezTo>
                    <a:pt x="10358" y="3058"/>
                    <a:pt x="10956" y="2327"/>
                    <a:pt x="11669" y="1738"/>
                  </a:cubicBezTo>
                  <a:cubicBezTo>
                    <a:pt x="12392" y="1149"/>
                    <a:pt x="13222" y="712"/>
                    <a:pt x="14123" y="489"/>
                  </a:cubicBezTo>
                  <a:cubicBezTo>
                    <a:pt x="14541" y="385"/>
                    <a:pt x="14971" y="332"/>
                    <a:pt x="15401" y="332"/>
                  </a:cubicBezTo>
                  <a:cubicBezTo>
                    <a:pt x="15898" y="332"/>
                    <a:pt x="16397" y="403"/>
                    <a:pt x="16879" y="551"/>
                  </a:cubicBezTo>
                  <a:lnTo>
                    <a:pt x="16942" y="373"/>
                  </a:lnTo>
                  <a:cubicBezTo>
                    <a:pt x="16496" y="177"/>
                    <a:pt x="16014" y="61"/>
                    <a:pt x="15514" y="16"/>
                  </a:cubicBezTo>
                  <a:cubicBezTo>
                    <a:pt x="15377" y="6"/>
                    <a:pt x="15239" y="1"/>
                    <a:pt x="15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p:nvPr/>
          </p:nvSpPr>
          <p:spPr>
            <a:xfrm>
              <a:off x="2588350" y="4611425"/>
              <a:ext cx="328325" cy="243825"/>
            </a:xfrm>
            <a:custGeom>
              <a:avLst/>
              <a:gdLst/>
              <a:ahLst/>
              <a:cxnLst/>
              <a:rect l="l" t="t" r="r" b="b"/>
              <a:pathLst>
                <a:path w="13133" h="9753" extrusionOk="0">
                  <a:moveTo>
                    <a:pt x="11019" y="1"/>
                  </a:moveTo>
                  <a:cubicBezTo>
                    <a:pt x="10667" y="1"/>
                    <a:pt x="10309" y="64"/>
                    <a:pt x="9975" y="189"/>
                  </a:cubicBezTo>
                  <a:cubicBezTo>
                    <a:pt x="9627" y="332"/>
                    <a:pt x="9297" y="528"/>
                    <a:pt x="9002" y="760"/>
                  </a:cubicBezTo>
                  <a:cubicBezTo>
                    <a:pt x="8414" y="1224"/>
                    <a:pt x="7932" y="1804"/>
                    <a:pt x="7512" y="2410"/>
                  </a:cubicBezTo>
                  <a:cubicBezTo>
                    <a:pt x="7084" y="3017"/>
                    <a:pt x="6683" y="3633"/>
                    <a:pt x="6210" y="4168"/>
                  </a:cubicBezTo>
                  <a:cubicBezTo>
                    <a:pt x="5737" y="4703"/>
                    <a:pt x="5175" y="5167"/>
                    <a:pt x="4515" y="5390"/>
                  </a:cubicBezTo>
                  <a:cubicBezTo>
                    <a:pt x="3864" y="5631"/>
                    <a:pt x="3114" y="5702"/>
                    <a:pt x="2392" y="5997"/>
                  </a:cubicBezTo>
                  <a:cubicBezTo>
                    <a:pt x="929" y="6585"/>
                    <a:pt x="1" y="8236"/>
                    <a:pt x="269" y="9752"/>
                  </a:cubicBezTo>
                  <a:lnTo>
                    <a:pt x="456" y="9734"/>
                  </a:lnTo>
                  <a:cubicBezTo>
                    <a:pt x="420" y="8307"/>
                    <a:pt x="1295" y="6933"/>
                    <a:pt x="2561" y="6407"/>
                  </a:cubicBezTo>
                  <a:cubicBezTo>
                    <a:pt x="3204" y="6139"/>
                    <a:pt x="3944" y="6059"/>
                    <a:pt x="4667" y="5782"/>
                  </a:cubicBezTo>
                  <a:cubicBezTo>
                    <a:pt x="5024" y="5640"/>
                    <a:pt x="5371" y="5435"/>
                    <a:pt x="5666" y="5194"/>
                  </a:cubicBezTo>
                  <a:cubicBezTo>
                    <a:pt x="5960" y="4953"/>
                    <a:pt x="6228" y="4676"/>
                    <a:pt x="6469" y="4391"/>
                  </a:cubicBezTo>
                  <a:cubicBezTo>
                    <a:pt x="6942" y="3802"/>
                    <a:pt x="7316" y="3169"/>
                    <a:pt x="7718" y="2562"/>
                  </a:cubicBezTo>
                  <a:cubicBezTo>
                    <a:pt x="8119" y="1955"/>
                    <a:pt x="8574" y="1376"/>
                    <a:pt x="9127" y="912"/>
                  </a:cubicBezTo>
                  <a:cubicBezTo>
                    <a:pt x="9404" y="689"/>
                    <a:pt x="9716" y="492"/>
                    <a:pt x="10046" y="367"/>
                  </a:cubicBezTo>
                  <a:cubicBezTo>
                    <a:pt x="10356" y="242"/>
                    <a:pt x="10688" y="179"/>
                    <a:pt x="11016" y="179"/>
                  </a:cubicBezTo>
                  <a:cubicBezTo>
                    <a:pt x="11037" y="179"/>
                    <a:pt x="11059" y="180"/>
                    <a:pt x="11081" y="180"/>
                  </a:cubicBezTo>
                  <a:cubicBezTo>
                    <a:pt x="11438" y="189"/>
                    <a:pt x="11795" y="278"/>
                    <a:pt x="12134" y="403"/>
                  </a:cubicBezTo>
                  <a:cubicBezTo>
                    <a:pt x="12303" y="466"/>
                    <a:pt x="12473" y="537"/>
                    <a:pt x="12642" y="608"/>
                  </a:cubicBezTo>
                  <a:lnTo>
                    <a:pt x="12892" y="715"/>
                  </a:lnTo>
                  <a:lnTo>
                    <a:pt x="12936" y="734"/>
                  </a:lnTo>
                  <a:lnTo>
                    <a:pt x="12936" y="734"/>
                  </a:lnTo>
                  <a:cubicBezTo>
                    <a:pt x="12936" y="739"/>
                    <a:pt x="12936" y="751"/>
                    <a:pt x="12936" y="751"/>
                  </a:cubicBezTo>
                  <a:cubicBezTo>
                    <a:pt x="12936" y="751"/>
                    <a:pt x="12945" y="742"/>
                    <a:pt x="12945" y="742"/>
                  </a:cubicBezTo>
                  <a:cubicBezTo>
                    <a:pt x="12946" y="742"/>
                    <a:pt x="12947" y="741"/>
                    <a:pt x="12947" y="740"/>
                  </a:cubicBezTo>
                  <a:lnTo>
                    <a:pt x="12947" y="740"/>
                  </a:lnTo>
                  <a:cubicBezTo>
                    <a:pt x="12949" y="741"/>
                    <a:pt x="12952" y="742"/>
                    <a:pt x="12954" y="742"/>
                  </a:cubicBezTo>
                  <a:lnTo>
                    <a:pt x="12948" y="739"/>
                  </a:lnTo>
                  <a:lnTo>
                    <a:pt x="12948" y="739"/>
                  </a:lnTo>
                  <a:cubicBezTo>
                    <a:pt x="12948" y="740"/>
                    <a:pt x="12947" y="740"/>
                    <a:pt x="12947" y="740"/>
                  </a:cubicBezTo>
                  <a:lnTo>
                    <a:pt x="12947" y="740"/>
                  </a:lnTo>
                  <a:cubicBezTo>
                    <a:pt x="12944" y="739"/>
                    <a:pt x="12941" y="737"/>
                    <a:pt x="12939" y="736"/>
                  </a:cubicBezTo>
                  <a:lnTo>
                    <a:pt x="12939" y="736"/>
                  </a:lnTo>
                  <a:lnTo>
                    <a:pt x="12948" y="739"/>
                  </a:lnTo>
                  <a:lnTo>
                    <a:pt x="12948" y="739"/>
                  </a:lnTo>
                  <a:cubicBezTo>
                    <a:pt x="12955" y="733"/>
                    <a:pt x="12956" y="732"/>
                    <a:pt x="12972" y="724"/>
                  </a:cubicBezTo>
                  <a:cubicBezTo>
                    <a:pt x="12980" y="717"/>
                    <a:pt x="12992" y="714"/>
                    <a:pt x="13005" y="714"/>
                  </a:cubicBezTo>
                  <a:cubicBezTo>
                    <a:pt x="13023" y="714"/>
                    <a:pt x="13042" y="719"/>
                    <a:pt x="13052" y="724"/>
                  </a:cubicBezTo>
                  <a:cubicBezTo>
                    <a:pt x="13061" y="733"/>
                    <a:pt x="13079" y="742"/>
                    <a:pt x="13088" y="760"/>
                  </a:cubicBezTo>
                  <a:cubicBezTo>
                    <a:pt x="13097" y="778"/>
                    <a:pt x="13097" y="769"/>
                    <a:pt x="13097" y="778"/>
                  </a:cubicBezTo>
                  <a:lnTo>
                    <a:pt x="12910" y="787"/>
                  </a:lnTo>
                  <a:cubicBezTo>
                    <a:pt x="12910" y="796"/>
                    <a:pt x="12910" y="805"/>
                    <a:pt x="12910" y="822"/>
                  </a:cubicBezTo>
                  <a:cubicBezTo>
                    <a:pt x="12919" y="831"/>
                    <a:pt x="12910" y="831"/>
                    <a:pt x="12928" y="858"/>
                  </a:cubicBezTo>
                  <a:cubicBezTo>
                    <a:pt x="12936" y="876"/>
                    <a:pt x="12954" y="885"/>
                    <a:pt x="12972" y="894"/>
                  </a:cubicBezTo>
                  <a:cubicBezTo>
                    <a:pt x="12977" y="899"/>
                    <a:pt x="12997" y="904"/>
                    <a:pt x="13017" y="904"/>
                  </a:cubicBezTo>
                  <a:cubicBezTo>
                    <a:pt x="13031" y="904"/>
                    <a:pt x="13045" y="901"/>
                    <a:pt x="13052" y="894"/>
                  </a:cubicBezTo>
                  <a:cubicBezTo>
                    <a:pt x="13070" y="885"/>
                    <a:pt x="13070" y="885"/>
                    <a:pt x="13079" y="876"/>
                  </a:cubicBezTo>
                  <a:cubicBezTo>
                    <a:pt x="13088" y="867"/>
                    <a:pt x="13097" y="858"/>
                    <a:pt x="13097" y="858"/>
                  </a:cubicBezTo>
                  <a:cubicBezTo>
                    <a:pt x="13106" y="849"/>
                    <a:pt x="13106" y="840"/>
                    <a:pt x="13106" y="831"/>
                  </a:cubicBezTo>
                  <a:cubicBezTo>
                    <a:pt x="13115" y="822"/>
                    <a:pt x="13115" y="813"/>
                    <a:pt x="13124" y="805"/>
                  </a:cubicBezTo>
                  <a:cubicBezTo>
                    <a:pt x="13133" y="769"/>
                    <a:pt x="13133" y="733"/>
                    <a:pt x="13124" y="689"/>
                  </a:cubicBezTo>
                  <a:cubicBezTo>
                    <a:pt x="13115" y="653"/>
                    <a:pt x="13079" y="590"/>
                    <a:pt x="13026" y="573"/>
                  </a:cubicBezTo>
                  <a:lnTo>
                    <a:pt x="12963" y="546"/>
                  </a:lnTo>
                  <a:lnTo>
                    <a:pt x="12713" y="439"/>
                  </a:lnTo>
                  <a:cubicBezTo>
                    <a:pt x="12535" y="367"/>
                    <a:pt x="12366" y="296"/>
                    <a:pt x="12187" y="234"/>
                  </a:cubicBezTo>
                  <a:cubicBezTo>
                    <a:pt x="11839" y="118"/>
                    <a:pt x="11473" y="20"/>
                    <a:pt x="11090" y="2"/>
                  </a:cubicBezTo>
                  <a:cubicBezTo>
                    <a:pt x="11066" y="1"/>
                    <a:pt x="11043" y="1"/>
                    <a:pt x="11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23"/>
          <p:cNvGrpSpPr/>
          <p:nvPr/>
        </p:nvGrpSpPr>
        <p:grpSpPr>
          <a:xfrm rot="10800000">
            <a:off x="6429613" y="139"/>
            <a:ext cx="1356075" cy="1358165"/>
            <a:chOff x="5639575" y="3280775"/>
            <a:chExt cx="535300" cy="536125"/>
          </a:xfrm>
        </p:grpSpPr>
        <p:sp>
          <p:nvSpPr>
            <p:cNvPr id="836" name="Google Shape;836;p23"/>
            <p:cNvSpPr/>
            <p:nvPr/>
          </p:nvSpPr>
          <p:spPr>
            <a:xfrm>
              <a:off x="5714075" y="3563200"/>
              <a:ext cx="421325" cy="239175"/>
            </a:xfrm>
            <a:custGeom>
              <a:avLst/>
              <a:gdLst/>
              <a:ahLst/>
              <a:cxnLst/>
              <a:rect l="l" t="t" r="r" b="b"/>
              <a:pathLst>
                <a:path w="16853" h="9567" extrusionOk="0">
                  <a:moveTo>
                    <a:pt x="7011" y="1"/>
                  </a:moveTo>
                  <a:cubicBezTo>
                    <a:pt x="6985" y="1"/>
                    <a:pt x="6959" y="1"/>
                    <a:pt x="6932" y="2"/>
                  </a:cubicBezTo>
                  <a:cubicBezTo>
                    <a:pt x="6593" y="11"/>
                    <a:pt x="6227" y="109"/>
                    <a:pt x="5915" y="314"/>
                  </a:cubicBezTo>
                  <a:cubicBezTo>
                    <a:pt x="5755" y="421"/>
                    <a:pt x="5621" y="546"/>
                    <a:pt x="5505" y="689"/>
                  </a:cubicBezTo>
                  <a:cubicBezTo>
                    <a:pt x="5389" y="841"/>
                    <a:pt x="5300" y="1001"/>
                    <a:pt x="5237" y="1171"/>
                  </a:cubicBezTo>
                  <a:cubicBezTo>
                    <a:pt x="5103" y="1501"/>
                    <a:pt x="5068" y="1849"/>
                    <a:pt x="5085" y="2170"/>
                  </a:cubicBezTo>
                  <a:cubicBezTo>
                    <a:pt x="5094" y="2500"/>
                    <a:pt x="5166" y="2812"/>
                    <a:pt x="5264" y="3115"/>
                  </a:cubicBezTo>
                  <a:cubicBezTo>
                    <a:pt x="5469" y="3704"/>
                    <a:pt x="5755" y="4195"/>
                    <a:pt x="5951" y="4677"/>
                  </a:cubicBezTo>
                  <a:cubicBezTo>
                    <a:pt x="6165" y="5158"/>
                    <a:pt x="6263" y="5613"/>
                    <a:pt x="6209" y="6095"/>
                  </a:cubicBezTo>
                  <a:cubicBezTo>
                    <a:pt x="6174" y="6577"/>
                    <a:pt x="5995" y="7050"/>
                    <a:pt x="5728" y="7469"/>
                  </a:cubicBezTo>
                  <a:cubicBezTo>
                    <a:pt x="5594" y="7674"/>
                    <a:pt x="5442" y="7870"/>
                    <a:pt x="5264" y="8040"/>
                  </a:cubicBezTo>
                  <a:cubicBezTo>
                    <a:pt x="5077" y="8200"/>
                    <a:pt x="4889" y="8361"/>
                    <a:pt x="4666" y="8477"/>
                  </a:cubicBezTo>
                  <a:cubicBezTo>
                    <a:pt x="4247" y="8709"/>
                    <a:pt x="3747" y="8834"/>
                    <a:pt x="3248" y="8834"/>
                  </a:cubicBezTo>
                  <a:cubicBezTo>
                    <a:pt x="3229" y="8834"/>
                    <a:pt x="3210" y="8834"/>
                    <a:pt x="3190" y="8834"/>
                  </a:cubicBezTo>
                  <a:cubicBezTo>
                    <a:pt x="2201" y="8834"/>
                    <a:pt x="1192" y="8382"/>
                    <a:pt x="527" y="7621"/>
                  </a:cubicBezTo>
                  <a:cubicBezTo>
                    <a:pt x="472" y="7555"/>
                    <a:pt x="394" y="7521"/>
                    <a:pt x="316" y="7521"/>
                  </a:cubicBezTo>
                  <a:cubicBezTo>
                    <a:pt x="255" y="7521"/>
                    <a:pt x="194" y="7542"/>
                    <a:pt x="143" y="7585"/>
                  </a:cubicBezTo>
                  <a:cubicBezTo>
                    <a:pt x="18" y="7674"/>
                    <a:pt x="0" y="7852"/>
                    <a:pt x="99" y="7977"/>
                  </a:cubicBezTo>
                  <a:cubicBezTo>
                    <a:pt x="286" y="8209"/>
                    <a:pt x="491" y="8432"/>
                    <a:pt x="723" y="8629"/>
                  </a:cubicBezTo>
                  <a:cubicBezTo>
                    <a:pt x="964" y="8807"/>
                    <a:pt x="1214" y="8985"/>
                    <a:pt x="1481" y="9119"/>
                  </a:cubicBezTo>
                  <a:cubicBezTo>
                    <a:pt x="1758" y="9253"/>
                    <a:pt x="2034" y="9360"/>
                    <a:pt x="2329" y="9431"/>
                  </a:cubicBezTo>
                  <a:cubicBezTo>
                    <a:pt x="2480" y="9476"/>
                    <a:pt x="2632" y="9503"/>
                    <a:pt x="2784" y="9530"/>
                  </a:cubicBezTo>
                  <a:cubicBezTo>
                    <a:pt x="2935" y="9547"/>
                    <a:pt x="3087" y="9565"/>
                    <a:pt x="3239" y="9565"/>
                  </a:cubicBezTo>
                  <a:cubicBezTo>
                    <a:pt x="3275" y="9566"/>
                    <a:pt x="3311" y="9567"/>
                    <a:pt x="3347" y="9567"/>
                  </a:cubicBezTo>
                  <a:cubicBezTo>
                    <a:pt x="3928" y="9567"/>
                    <a:pt x="4512" y="9433"/>
                    <a:pt x="5041" y="9164"/>
                  </a:cubicBezTo>
                  <a:cubicBezTo>
                    <a:pt x="5317" y="9021"/>
                    <a:pt x="5567" y="8834"/>
                    <a:pt x="5808" y="8629"/>
                  </a:cubicBezTo>
                  <a:cubicBezTo>
                    <a:pt x="6040" y="8423"/>
                    <a:pt x="6245" y="8183"/>
                    <a:pt x="6424" y="7924"/>
                  </a:cubicBezTo>
                  <a:cubicBezTo>
                    <a:pt x="6593" y="7665"/>
                    <a:pt x="6745" y="7398"/>
                    <a:pt x="6852" y="7103"/>
                  </a:cubicBezTo>
                  <a:cubicBezTo>
                    <a:pt x="6959" y="6800"/>
                    <a:pt x="7048" y="6496"/>
                    <a:pt x="7075" y="6184"/>
                  </a:cubicBezTo>
                  <a:cubicBezTo>
                    <a:pt x="7146" y="5551"/>
                    <a:pt x="7003" y="4873"/>
                    <a:pt x="6772" y="4338"/>
                  </a:cubicBezTo>
                  <a:cubicBezTo>
                    <a:pt x="6540" y="3785"/>
                    <a:pt x="6272" y="3303"/>
                    <a:pt x="6111" y="2830"/>
                  </a:cubicBezTo>
                  <a:cubicBezTo>
                    <a:pt x="5960" y="2384"/>
                    <a:pt x="5924" y="1866"/>
                    <a:pt x="6067" y="1492"/>
                  </a:cubicBezTo>
                  <a:cubicBezTo>
                    <a:pt x="6209" y="1117"/>
                    <a:pt x="6531" y="903"/>
                    <a:pt x="6968" y="885"/>
                  </a:cubicBezTo>
                  <a:cubicBezTo>
                    <a:pt x="6991" y="884"/>
                    <a:pt x="7013" y="884"/>
                    <a:pt x="7036" y="884"/>
                  </a:cubicBezTo>
                  <a:cubicBezTo>
                    <a:pt x="7238" y="884"/>
                    <a:pt x="7447" y="918"/>
                    <a:pt x="7664" y="974"/>
                  </a:cubicBezTo>
                  <a:cubicBezTo>
                    <a:pt x="7904" y="1037"/>
                    <a:pt x="8128" y="1126"/>
                    <a:pt x="8368" y="1242"/>
                  </a:cubicBezTo>
                  <a:cubicBezTo>
                    <a:pt x="8850" y="1465"/>
                    <a:pt x="9296" y="1742"/>
                    <a:pt x="9715" y="2072"/>
                  </a:cubicBezTo>
                  <a:cubicBezTo>
                    <a:pt x="10126" y="2393"/>
                    <a:pt x="10509" y="2776"/>
                    <a:pt x="10902" y="3169"/>
                  </a:cubicBezTo>
                  <a:cubicBezTo>
                    <a:pt x="11294" y="3570"/>
                    <a:pt x="11705" y="3972"/>
                    <a:pt x="12178" y="4338"/>
                  </a:cubicBezTo>
                  <a:cubicBezTo>
                    <a:pt x="12650" y="4694"/>
                    <a:pt x="13186" y="4998"/>
                    <a:pt x="13792" y="5149"/>
                  </a:cubicBezTo>
                  <a:cubicBezTo>
                    <a:pt x="14044" y="5209"/>
                    <a:pt x="14295" y="5243"/>
                    <a:pt x="14561" y="5243"/>
                  </a:cubicBezTo>
                  <a:cubicBezTo>
                    <a:pt x="14617" y="5243"/>
                    <a:pt x="14672" y="5242"/>
                    <a:pt x="14729" y="5239"/>
                  </a:cubicBezTo>
                  <a:cubicBezTo>
                    <a:pt x="15050" y="5212"/>
                    <a:pt x="15354" y="5123"/>
                    <a:pt x="15639" y="4989"/>
                  </a:cubicBezTo>
                  <a:cubicBezTo>
                    <a:pt x="15924" y="4846"/>
                    <a:pt x="16192" y="4659"/>
                    <a:pt x="16406" y="4418"/>
                  </a:cubicBezTo>
                  <a:cubicBezTo>
                    <a:pt x="16611" y="4177"/>
                    <a:pt x="16772" y="3874"/>
                    <a:pt x="16834" y="3553"/>
                  </a:cubicBezTo>
                  <a:cubicBezTo>
                    <a:pt x="16852" y="3419"/>
                    <a:pt x="16772" y="3285"/>
                    <a:pt x="16647" y="3249"/>
                  </a:cubicBezTo>
                  <a:cubicBezTo>
                    <a:pt x="16626" y="3244"/>
                    <a:pt x="16604" y="3241"/>
                    <a:pt x="16583" y="3241"/>
                  </a:cubicBezTo>
                  <a:cubicBezTo>
                    <a:pt x="16470" y="3241"/>
                    <a:pt x="16365" y="3317"/>
                    <a:pt x="16335" y="3437"/>
                  </a:cubicBezTo>
                  <a:lnTo>
                    <a:pt x="16326" y="3437"/>
                  </a:lnTo>
                  <a:cubicBezTo>
                    <a:pt x="16272" y="3669"/>
                    <a:pt x="16148" y="3865"/>
                    <a:pt x="15987" y="4034"/>
                  </a:cubicBezTo>
                  <a:cubicBezTo>
                    <a:pt x="15817" y="4204"/>
                    <a:pt x="15612" y="4338"/>
                    <a:pt x="15389" y="4436"/>
                  </a:cubicBezTo>
                  <a:cubicBezTo>
                    <a:pt x="15166" y="4525"/>
                    <a:pt x="14925" y="4578"/>
                    <a:pt x="14693" y="4587"/>
                  </a:cubicBezTo>
                  <a:cubicBezTo>
                    <a:pt x="14673" y="4588"/>
                    <a:pt x="14652" y="4589"/>
                    <a:pt x="14632" y="4589"/>
                  </a:cubicBezTo>
                  <a:cubicBezTo>
                    <a:pt x="14410" y="4589"/>
                    <a:pt x="14183" y="4546"/>
                    <a:pt x="13971" y="4480"/>
                  </a:cubicBezTo>
                  <a:cubicBezTo>
                    <a:pt x="13489" y="4347"/>
                    <a:pt x="13043" y="4079"/>
                    <a:pt x="12633" y="3749"/>
                  </a:cubicBezTo>
                  <a:cubicBezTo>
                    <a:pt x="12231" y="3419"/>
                    <a:pt x="11857" y="3026"/>
                    <a:pt x="11473" y="2616"/>
                  </a:cubicBezTo>
                  <a:cubicBezTo>
                    <a:pt x="11089" y="2214"/>
                    <a:pt x="10697" y="1786"/>
                    <a:pt x="10233" y="1412"/>
                  </a:cubicBezTo>
                  <a:cubicBezTo>
                    <a:pt x="9778" y="1037"/>
                    <a:pt x="9278" y="725"/>
                    <a:pt x="8743" y="457"/>
                  </a:cubicBezTo>
                  <a:cubicBezTo>
                    <a:pt x="8237" y="208"/>
                    <a:pt x="7657" y="1"/>
                    <a:pt x="7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a:off x="5639575" y="3280775"/>
              <a:ext cx="535300" cy="501300"/>
            </a:xfrm>
            <a:custGeom>
              <a:avLst/>
              <a:gdLst/>
              <a:ahLst/>
              <a:cxnLst/>
              <a:rect l="l" t="t" r="r" b="b"/>
              <a:pathLst>
                <a:path w="21412" h="20052" extrusionOk="0">
                  <a:moveTo>
                    <a:pt x="10314" y="0"/>
                  </a:moveTo>
                  <a:cubicBezTo>
                    <a:pt x="6993" y="0"/>
                    <a:pt x="3659" y="1596"/>
                    <a:pt x="1955" y="4439"/>
                  </a:cubicBezTo>
                  <a:cubicBezTo>
                    <a:pt x="1250" y="5625"/>
                    <a:pt x="830" y="6954"/>
                    <a:pt x="572" y="8310"/>
                  </a:cubicBezTo>
                  <a:cubicBezTo>
                    <a:pt x="1" y="11344"/>
                    <a:pt x="215" y="18766"/>
                    <a:pt x="4024" y="19881"/>
                  </a:cubicBezTo>
                  <a:cubicBezTo>
                    <a:pt x="4417" y="19996"/>
                    <a:pt x="4819" y="20052"/>
                    <a:pt x="5211" y="20052"/>
                  </a:cubicBezTo>
                  <a:cubicBezTo>
                    <a:pt x="6894" y="20052"/>
                    <a:pt x="8390" y="19012"/>
                    <a:pt x="8137" y="17080"/>
                  </a:cubicBezTo>
                  <a:cubicBezTo>
                    <a:pt x="7896" y="15305"/>
                    <a:pt x="5996" y="13770"/>
                    <a:pt x="6656" y="11870"/>
                  </a:cubicBezTo>
                  <a:cubicBezTo>
                    <a:pt x="7022" y="10807"/>
                    <a:pt x="8132" y="10312"/>
                    <a:pt x="9289" y="10312"/>
                  </a:cubicBezTo>
                  <a:cubicBezTo>
                    <a:pt x="9909" y="10312"/>
                    <a:pt x="10542" y="10454"/>
                    <a:pt x="11081" y="10728"/>
                  </a:cubicBezTo>
                  <a:cubicBezTo>
                    <a:pt x="12624" y="11522"/>
                    <a:pt x="13677" y="12994"/>
                    <a:pt x="14997" y="14109"/>
                  </a:cubicBezTo>
                  <a:cubicBezTo>
                    <a:pt x="15910" y="14886"/>
                    <a:pt x="17125" y="15492"/>
                    <a:pt x="18274" y="15492"/>
                  </a:cubicBezTo>
                  <a:cubicBezTo>
                    <a:pt x="18788" y="15492"/>
                    <a:pt x="19289" y="15371"/>
                    <a:pt x="19743" y="15090"/>
                  </a:cubicBezTo>
                  <a:cubicBezTo>
                    <a:pt x="21144" y="14234"/>
                    <a:pt x="21411" y="12307"/>
                    <a:pt x="21233" y="10675"/>
                  </a:cubicBezTo>
                  <a:cubicBezTo>
                    <a:pt x="20751" y="6259"/>
                    <a:pt x="17807" y="2075"/>
                    <a:pt x="13632" y="567"/>
                  </a:cubicBezTo>
                  <a:cubicBezTo>
                    <a:pt x="12571" y="185"/>
                    <a:pt x="11443" y="0"/>
                    <a:pt x="103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a:off x="5976125" y="3335775"/>
              <a:ext cx="22775" cy="32125"/>
            </a:xfrm>
            <a:custGeom>
              <a:avLst/>
              <a:gdLst/>
              <a:ahLst/>
              <a:cxnLst/>
              <a:rect l="l" t="t" r="r" b="b"/>
              <a:pathLst>
                <a:path w="911" h="1285" extrusionOk="0">
                  <a:moveTo>
                    <a:pt x="430" y="0"/>
                  </a:moveTo>
                  <a:cubicBezTo>
                    <a:pt x="323" y="0"/>
                    <a:pt x="218" y="50"/>
                    <a:pt x="152" y="142"/>
                  </a:cubicBezTo>
                  <a:cubicBezTo>
                    <a:pt x="81" y="232"/>
                    <a:pt x="54" y="330"/>
                    <a:pt x="27" y="410"/>
                  </a:cubicBezTo>
                  <a:cubicBezTo>
                    <a:pt x="10" y="499"/>
                    <a:pt x="1" y="588"/>
                    <a:pt x="10" y="678"/>
                  </a:cubicBezTo>
                  <a:cubicBezTo>
                    <a:pt x="10" y="767"/>
                    <a:pt x="27" y="847"/>
                    <a:pt x="63" y="936"/>
                  </a:cubicBezTo>
                  <a:cubicBezTo>
                    <a:pt x="99" y="1017"/>
                    <a:pt x="143" y="1097"/>
                    <a:pt x="224" y="1177"/>
                  </a:cubicBezTo>
                  <a:cubicBezTo>
                    <a:pt x="233" y="1195"/>
                    <a:pt x="250" y="1204"/>
                    <a:pt x="268" y="1213"/>
                  </a:cubicBezTo>
                  <a:cubicBezTo>
                    <a:pt x="331" y="1262"/>
                    <a:pt x="405" y="1285"/>
                    <a:pt x="479" y="1285"/>
                  </a:cubicBezTo>
                  <a:cubicBezTo>
                    <a:pt x="593" y="1285"/>
                    <a:pt x="706" y="1230"/>
                    <a:pt x="777" y="1133"/>
                  </a:cubicBezTo>
                  <a:cubicBezTo>
                    <a:pt x="848" y="1034"/>
                    <a:pt x="875" y="945"/>
                    <a:pt x="893" y="856"/>
                  </a:cubicBezTo>
                  <a:cubicBezTo>
                    <a:pt x="911" y="767"/>
                    <a:pt x="911" y="678"/>
                    <a:pt x="902" y="597"/>
                  </a:cubicBezTo>
                  <a:cubicBezTo>
                    <a:pt x="893" y="508"/>
                    <a:pt x="866" y="428"/>
                    <a:pt x="830" y="339"/>
                  </a:cubicBezTo>
                  <a:cubicBezTo>
                    <a:pt x="795" y="258"/>
                    <a:pt x="741" y="178"/>
                    <a:pt x="661" y="98"/>
                  </a:cubicBezTo>
                  <a:cubicBezTo>
                    <a:pt x="652" y="80"/>
                    <a:pt x="634" y="71"/>
                    <a:pt x="625" y="62"/>
                  </a:cubicBezTo>
                  <a:cubicBezTo>
                    <a:pt x="566" y="20"/>
                    <a:pt x="498" y="0"/>
                    <a:pt x="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a:off x="5963425" y="3411050"/>
              <a:ext cx="24550" cy="37775"/>
            </a:xfrm>
            <a:custGeom>
              <a:avLst/>
              <a:gdLst/>
              <a:ahLst/>
              <a:cxnLst/>
              <a:rect l="l" t="t" r="r" b="b"/>
              <a:pathLst>
                <a:path w="982" h="1511" extrusionOk="0">
                  <a:moveTo>
                    <a:pt x="328" y="0"/>
                  </a:moveTo>
                  <a:cubicBezTo>
                    <a:pt x="184" y="0"/>
                    <a:pt x="51" y="109"/>
                    <a:pt x="27" y="254"/>
                  </a:cubicBezTo>
                  <a:lnTo>
                    <a:pt x="27" y="280"/>
                  </a:lnTo>
                  <a:cubicBezTo>
                    <a:pt x="0" y="405"/>
                    <a:pt x="9" y="503"/>
                    <a:pt x="18" y="602"/>
                  </a:cubicBezTo>
                  <a:cubicBezTo>
                    <a:pt x="27" y="700"/>
                    <a:pt x="45" y="789"/>
                    <a:pt x="63" y="878"/>
                  </a:cubicBezTo>
                  <a:cubicBezTo>
                    <a:pt x="89" y="958"/>
                    <a:pt x="125" y="1048"/>
                    <a:pt x="170" y="1137"/>
                  </a:cubicBezTo>
                  <a:cubicBezTo>
                    <a:pt x="214" y="1217"/>
                    <a:pt x="259" y="1306"/>
                    <a:pt x="348" y="1387"/>
                  </a:cubicBezTo>
                  <a:lnTo>
                    <a:pt x="366" y="1413"/>
                  </a:lnTo>
                  <a:cubicBezTo>
                    <a:pt x="393" y="1431"/>
                    <a:pt x="419" y="1458"/>
                    <a:pt x="455" y="1476"/>
                  </a:cubicBezTo>
                  <a:cubicBezTo>
                    <a:pt x="505" y="1499"/>
                    <a:pt x="556" y="1511"/>
                    <a:pt x="607" y="1511"/>
                  </a:cubicBezTo>
                  <a:cubicBezTo>
                    <a:pt x="729" y="1511"/>
                    <a:pt x="844" y="1444"/>
                    <a:pt x="901" y="1324"/>
                  </a:cubicBezTo>
                  <a:cubicBezTo>
                    <a:pt x="964" y="1199"/>
                    <a:pt x="981" y="1083"/>
                    <a:pt x="981" y="958"/>
                  </a:cubicBezTo>
                  <a:cubicBezTo>
                    <a:pt x="981" y="834"/>
                    <a:pt x="964" y="718"/>
                    <a:pt x="919" y="602"/>
                  </a:cubicBezTo>
                  <a:cubicBezTo>
                    <a:pt x="883" y="495"/>
                    <a:pt x="830" y="387"/>
                    <a:pt x="758" y="289"/>
                  </a:cubicBezTo>
                  <a:cubicBezTo>
                    <a:pt x="678" y="191"/>
                    <a:pt x="589" y="102"/>
                    <a:pt x="473" y="40"/>
                  </a:cubicBezTo>
                  <a:cubicBezTo>
                    <a:pt x="446" y="22"/>
                    <a:pt x="411" y="13"/>
                    <a:pt x="375" y="4"/>
                  </a:cubicBezTo>
                  <a:cubicBezTo>
                    <a:pt x="359" y="1"/>
                    <a:pt x="344" y="0"/>
                    <a:pt x="3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a:off x="6021850" y="3408500"/>
              <a:ext cx="23000" cy="28325"/>
            </a:xfrm>
            <a:custGeom>
              <a:avLst/>
              <a:gdLst/>
              <a:ahLst/>
              <a:cxnLst/>
              <a:rect l="l" t="t" r="r" b="b"/>
              <a:pathLst>
                <a:path w="920" h="1133" extrusionOk="0">
                  <a:moveTo>
                    <a:pt x="354" y="1"/>
                  </a:moveTo>
                  <a:cubicBezTo>
                    <a:pt x="209" y="1"/>
                    <a:pt x="75" y="102"/>
                    <a:pt x="36" y="258"/>
                  </a:cubicBezTo>
                  <a:lnTo>
                    <a:pt x="27" y="329"/>
                  </a:lnTo>
                  <a:cubicBezTo>
                    <a:pt x="9" y="418"/>
                    <a:pt x="0" y="489"/>
                    <a:pt x="0" y="552"/>
                  </a:cubicBezTo>
                  <a:cubicBezTo>
                    <a:pt x="0" y="614"/>
                    <a:pt x="9" y="668"/>
                    <a:pt x="27" y="713"/>
                  </a:cubicBezTo>
                  <a:cubicBezTo>
                    <a:pt x="45" y="766"/>
                    <a:pt x="63" y="811"/>
                    <a:pt x="99" y="855"/>
                  </a:cubicBezTo>
                  <a:cubicBezTo>
                    <a:pt x="134" y="900"/>
                    <a:pt x="179" y="953"/>
                    <a:pt x="250" y="1007"/>
                  </a:cubicBezTo>
                  <a:lnTo>
                    <a:pt x="322" y="1060"/>
                  </a:lnTo>
                  <a:cubicBezTo>
                    <a:pt x="385" y="1109"/>
                    <a:pt x="461" y="1132"/>
                    <a:pt x="536" y="1132"/>
                  </a:cubicBezTo>
                  <a:cubicBezTo>
                    <a:pt x="641" y="1132"/>
                    <a:pt x="745" y="1086"/>
                    <a:pt x="812" y="998"/>
                  </a:cubicBezTo>
                  <a:cubicBezTo>
                    <a:pt x="884" y="900"/>
                    <a:pt x="910" y="802"/>
                    <a:pt x="919" y="695"/>
                  </a:cubicBezTo>
                  <a:cubicBezTo>
                    <a:pt x="919" y="597"/>
                    <a:pt x="901" y="498"/>
                    <a:pt x="866" y="400"/>
                  </a:cubicBezTo>
                  <a:cubicBezTo>
                    <a:pt x="830" y="311"/>
                    <a:pt x="777" y="222"/>
                    <a:pt x="705" y="159"/>
                  </a:cubicBezTo>
                  <a:cubicBezTo>
                    <a:pt x="625" y="88"/>
                    <a:pt x="536" y="26"/>
                    <a:pt x="420" y="8"/>
                  </a:cubicBezTo>
                  <a:cubicBezTo>
                    <a:pt x="398" y="3"/>
                    <a:pt x="376" y="1"/>
                    <a:pt x="3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a:off x="6013375" y="3493275"/>
              <a:ext cx="23675" cy="33150"/>
            </a:xfrm>
            <a:custGeom>
              <a:avLst/>
              <a:gdLst/>
              <a:ahLst/>
              <a:cxnLst/>
              <a:rect l="l" t="t" r="r" b="b"/>
              <a:pathLst>
                <a:path w="947" h="1326" extrusionOk="0">
                  <a:moveTo>
                    <a:pt x="322" y="0"/>
                  </a:moveTo>
                  <a:cubicBezTo>
                    <a:pt x="177" y="0"/>
                    <a:pt x="51" y="108"/>
                    <a:pt x="27" y="257"/>
                  </a:cubicBezTo>
                  <a:lnTo>
                    <a:pt x="18" y="310"/>
                  </a:lnTo>
                  <a:cubicBezTo>
                    <a:pt x="0" y="417"/>
                    <a:pt x="0" y="497"/>
                    <a:pt x="0" y="569"/>
                  </a:cubicBezTo>
                  <a:cubicBezTo>
                    <a:pt x="9" y="649"/>
                    <a:pt x="18" y="720"/>
                    <a:pt x="45" y="783"/>
                  </a:cubicBezTo>
                  <a:cubicBezTo>
                    <a:pt x="63" y="854"/>
                    <a:pt x="81" y="917"/>
                    <a:pt x="116" y="979"/>
                  </a:cubicBezTo>
                  <a:cubicBezTo>
                    <a:pt x="161" y="1050"/>
                    <a:pt x="206" y="1113"/>
                    <a:pt x="277" y="1193"/>
                  </a:cubicBezTo>
                  <a:lnTo>
                    <a:pt x="322" y="1229"/>
                  </a:lnTo>
                  <a:cubicBezTo>
                    <a:pt x="331" y="1247"/>
                    <a:pt x="348" y="1256"/>
                    <a:pt x="366" y="1265"/>
                  </a:cubicBezTo>
                  <a:cubicBezTo>
                    <a:pt x="425" y="1306"/>
                    <a:pt x="492" y="1326"/>
                    <a:pt x="559" y="1326"/>
                  </a:cubicBezTo>
                  <a:cubicBezTo>
                    <a:pt x="667" y="1326"/>
                    <a:pt x="773" y="1274"/>
                    <a:pt x="839" y="1175"/>
                  </a:cubicBezTo>
                  <a:cubicBezTo>
                    <a:pt x="910" y="1068"/>
                    <a:pt x="937" y="961"/>
                    <a:pt x="946" y="845"/>
                  </a:cubicBezTo>
                  <a:cubicBezTo>
                    <a:pt x="946" y="729"/>
                    <a:pt x="928" y="613"/>
                    <a:pt x="893" y="515"/>
                  </a:cubicBezTo>
                  <a:cubicBezTo>
                    <a:pt x="857" y="408"/>
                    <a:pt x="803" y="310"/>
                    <a:pt x="723" y="221"/>
                  </a:cubicBezTo>
                  <a:cubicBezTo>
                    <a:pt x="652" y="132"/>
                    <a:pt x="563" y="60"/>
                    <a:pt x="438" y="16"/>
                  </a:cubicBezTo>
                  <a:cubicBezTo>
                    <a:pt x="420" y="7"/>
                    <a:pt x="402" y="7"/>
                    <a:pt x="384" y="7"/>
                  </a:cubicBezTo>
                  <a:cubicBezTo>
                    <a:pt x="363" y="2"/>
                    <a:pt x="343" y="0"/>
                    <a:pt x="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a:off x="6074025" y="3459950"/>
              <a:ext cx="22775" cy="24250"/>
            </a:xfrm>
            <a:custGeom>
              <a:avLst/>
              <a:gdLst/>
              <a:ahLst/>
              <a:cxnLst/>
              <a:rect l="l" t="t" r="r" b="b"/>
              <a:pathLst>
                <a:path w="911" h="970" extrusionOk="0">
                  <a:moveTo>
                    <a:pt x="391" y="0"/>
                  </a:moveTo>
                  <a:cubicBezTo>
                    <a:pt x="380" y="0"/>
                    <a:pt x="369" y="1"/>
                    <a:pt x="358" y="2"/>
                  </a:cubicBezTo>
                  <a:cubicBezTo>
                    <a:pt x="188" y="2"/>
                    <a:pt x="46" y="126"/>
                    <a:pt x="28" y="296"/>
                  </a:cubicBezTo>
                  <a:lnTo>
                    <a:pt x="19" y="376"/>
                  </a:lnTo>
                  <a:cubicBezTo>
                    <a:pt x="1" y="465"/>
                    <a:pt x="1" y="528"/>
                    <a:pt x="10" y="581"/>
                  </a:cubicBezTo>
                  <a:cubicBezTo>
                    <a:pt x="19" y="635"/>
                    <a:pt x="28" y="680"/>
                    <a:pt x="46" y="715"/>
                  </a:cubicBezTo>
                  <a:cubicBezTo>
                    <a:pt x="72" y="760"/>
                    <a:pt x="99" y="787"/>
                    <a:pt x="135" y="822"/>
                  </a:cubicBezTo>
                  <a:cubicBezTo>
                    <a:pt x="179" y="849"/>
                    <a:pt x="224" y="885"/>
                    <a:pt x="313" y="912"/>
                  </a:cubicBezTo>
                  <a:lnTo>
                    <a:pt x="402" y="947"/>
                  </a:lnTo>
                  <a:cubicBezTo>
                    <a:pt x="444" y="962"/>
                    <a:pt x="486" y="970"/>
                    <a:pt x="528" y="970"/>
                  </a:cubicBezTo>
                  <a:cubicBezTo>
                    <a:pt x="658" y="970"/>
                    <a:pt x="783" y="899"/>
                    <a:pt x="857" y="778"/>
                  </a:cubicBezTo>
                  <a:cubicBezTo>
                    <a:pt x="902" y="680"/>
                    <a:pt x="911" y="590"/>
                    <a:pt x="902" y="501"/>
                  </a:cubicBezTo>
                  <a:cubicBezTo>
                    <a:pt x="893" y="412"/>
                    <a:pt x="866" y="332"/>
                    <a:pt x="813" y="260"/>
                  </a:cubicBezTo>
                  <a:cubicBezTo>
                    <a:pt x="768" y="180"/>
                    <a:pt x="706" y="118"/>
                    <a:pt x="634" y="73"/>
                  </a:cubicBezTo>
                  <a:cubicBezTo>
                    <a:pt x="562" y="33"/>
                    <a:pt x="483" y="0"/>
                    <a:pt x="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a:off x="6120425" y="3546025"/>
              <a:ext cx="23450" cy="28275"/>
            </a:xfrm>
            <a:custGeom>
              <a:avLst/>
              <a:gdLst/>
              <a:ahLst/>
              <a:cxnLst/>
              <a:rect l="l" t="t" r="r" b="b"/>
              <a:pathLst>
                <a:path w="938" h="1131" extrusionOk="0">
                  <a:moveTo>
                    <a:pt x="318" y="1"/>
                  </a:moveTo>
                  <a:cubicBezTo>
                    <a:pt x="307" y="1"/>
                    <a:pt x="297" y="1"/>
                    <a:pt x="286" y="2"/>
                  </a:cubicBezTo>
                  <a:cubicBezTo>
                    <a:pt x="125" y="20"/>
                    <a:pt x="1" y="154"/>
                    <a:pt x="1" y="323"/>
                  </a:cubicBezTo>
                  <a:lnTo>
                    <a:pt x="9" y="439"/>
                  </a:lnTo>
                  <a:cubicBezTo>
                    <a:pt x="9" y="528"/>
                    <a:pt x="18" y="591"/>
                    <a:pt x="27" y="644"/>
                  </a:cubicBezTo>
                  <a:cubicBezTo>
                    <a:pt x="27" y="689"/>
                    <a:pt x="36" y="734"/>
                    <a:pt x="54" y="769"/>
                  </a:cubicBezTo>
                  <a:cubicBezTo>
                    <a:pt x="72" y="805"/>
                    <a:pt x="90" y="832"/>
                    <a:pt x="125" y="867"/>
                  </a:cubicBezTo>
                  <a:cubicBezTo>
                    <a:pt x="161" y="903"/>
                    <a:pt x="206" y="939"/>
                    <a:pt x="277" y="983"/>
                  </a:cubicBezTo>
                  <a:lnTo>
                    <a:pt x="393" y="1073"/>
                  </a:lnTo>
                  <a:cubicBezTo>
                    <a:pt x="450" y="1112"/>
                    <a:pt x="515" y="1131"/>
                    <a:pt x="580" y="1131"/>
                  </a:cubicBezTo>
                  <a:cubicBezTo>
                    <a:pt x="678" y="1131"/>
                    <a:pt x="775" y="1087"/>
                    <a:pt x="839" y="1001"/>
                  </a:cubicBezTo>
                  <a:cubicBezTo>
                    <a:pt x="911" y="903"/>
                    <a:pt x="937" y="787"/>
                    <a:pt x="937" y="671"/>
                  </a:cubicBezTo>
                  <a:cubicBezTo>
                    <a:pt x="937" y="555"/>
                    <a:pt x="902" y="448"/>
                    <a:pt x="848" y="350"/>
                  </a:cubicBezTo>
                  <a:cubicBezTo>
                    <a:pt x="795" y="243"/>
                    <a:pt x="714" y="163"/>
                    <a:pt x="616" y="100"/>
                  </a:cubicBezTo>
                  <a:cubicBezTo>
                    <a:pt x="526" y="43"/>
                    <a:pt x="429"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a:off x="6055300" y="3578350"/>
              <a:ext cx="27225" cy="33125"/>
            </a:xfrm>
            <a:custGeom>
              <a:avLst/>
              <a:gdLst/>
              <a:ahLst/>
              <a:cxnLst/>
              <a:rect l="l" t="t" r="r" b="b"/>
              <a:pathLst>
                <a:path w="1089" h="1325" extrusionOk="0">
                  <a:moveTo>
                    <a:pt x="341" y="1"/>
                  </a:moveTo>
                  <a:cubicBezTo>
                    <a:pt x="177" y="1"/>
                    <a:pt x="35" y="121"/>
                    <a:pt x="18" y="288"/>
                  </a:cubicBezTo>
                  <a:cubicBezTo>
                    <a:pt x="1" y="413"/>
                    <a:pt x="18" y="511"/>
                    <a:pt x="45" y="618"/>
                  </a:cubicBezTo>
                  <a:cubicBezTo>
                    <a:pt x="72" y="707"/>
                    <a:pt x="108" y="806"/>
                    <a:pt x="152" y="886"/>
                  </a:cubicBezTo>
                  <a:cubicBezTo>
                    <a:pt x="197" y="975"/>
                    <a:pt x="259" y="1055"/>
                    <a:pt x="331" y="1118"/>
                  </a:cubicBezTo>
                  <a:cubicBezTo>
                    <a:pt x="402" y="1189"/>
                    <a:pt x="482" y="1252"/>
                    <a:pt x="598" y="1296"/>
                  </a:cubicBezTo>
                  <a:cubicBezTo>
                    <a:pt x="625" y="1314"/>
                    <a:pt x="652" y="1323"/>
                    <a:pt x="688" y="1323"/>
                  </a:cubicBezTo>
                  <a:cubicBezTo>
                    <a:pt x="699" y="1324"/>
                    <a:pt x="710" y="1325"/>
                    <a:pt x="721" y="1325"/>
                  </a:cubicBezTo>
                  <a:cubicBezTo>
                    <a:pt x="896" y="1325"/>
                    <a:pt x="1054" y="1195"/>
                    <a:pt x="1071" y="1011"/>
                  </a:cubicBezTo>
                  <a:cubicBezTo>
                    <a:pt x="1089" y="895"/>
                    <a:pt x="1071" y="788"/>
                    <a:pt x="1044" y="690"/>
                  </a:cubicBezTo>
                  <a:cubicBezTo>
                    <a:pt x="1018" y="600"/>
                    <a:pt x="973" y="511"/>
                    <a:pt x="919" y="431"/>
                  </a:cubicBezTo>
                  <a:cubicBezTo>
                    <a:pt x="866" y="342"/>
                    <a:pt x="804" y="270"/>
                    <a:pt x="732" y="199"/>
                  </a:cubicBezTo>
                  <a:cubicBezTo>
                    <a:pt x="652" y="136"/>
                    <a:pt x="572" y="74"/>
                    <a:pt x="456" y="29"/>
                  </a:cubicBezTo>
                  <a:cubicBezTo>
                    <a:pt x="429" y="20"/>
                    <a:pt x="402" y="12"/>
                    <a:pt x="375" y="3"/>
                  </a:cubicBezTo>
                  <a:cubicBezTo>
                    <a:pt x="364" y="1"/>
                    <a:pt x="353" y="1"/>
                    <a:pt x="3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a:off x="5935975" y="3497125"/>
              <a:ext cx="24575" cy="31775"/>
            </a:xfrm>
            <a:custGeom>
              <a:avLst/>
              <a:gdLst/>
              <a:ahLst/>
              <a:cxnLst/>
              <a:rect l="l" t="t" r="r" b="b"/>
              <a:pathLst>
                <a:path w="983" h="1271" extrusionOk="0">
                  <a:moveTo>
                    <a:pt x="360" y="1"/>
                  </a:moveTo>
                  <a:cubicBezTo>
                    <a:pt x="201" y="1"/>
                    <a:pt x="60" y="111"/>
                    <a:pt x="28" y="272"/>
                  </a:cubicBezTo>
                  <a:lnTo>
                    <a:pt x="28" y="290"/>
                  </a:lnTo>
                  <a:cubicBezTo>
                    <a:pt x="1" y="406"/>
                    <a:pt x="10" y="495"/>
                    <a:pt x="19" y="575"/>
                  </a:cubicBezTo>
                  <a:cubicBezTo>
                    <a:pt x="28" y="656"/>
                    <a:pt x="45" y="736"/>
                    <a:pt x="72" y="807"/>
                  </a:cubicBezTo>
                  <a:cubicBezTo>
                    <a:pt x="99" y="879"/>
                    <a:pt x="135" y="941"/>
                    <a:pt x="188" y="1012"/>
                  </a:cubicBezTo>
                  <a:cubicBezTo>
                    <a:pt x="233" y="1075"/>
                    <a:pt x="295" y="1137"/>
                    <a:pt x="384" y="1200"/>
                  </a:cubicBezTo>
                  <a:lnTo>
                    <a:pt x="411" y="1218"/>
                  </a:lnTo>
                  <a:cubicBezTo>
                    <a:pt x="429" y="1227"/>
                    <a:pt x="447" y="1235"/>
                    <a:pt x="465" y="1244"/>
                  </a:cubicBezTo>
                  <a:cubicBezTo>
                    <a:pt x="509" y="1262"/>
                    <a:pt x="554" y="1270"/>
                    <a:pt x="599" y="1270"/>
                  </a:cubicBezTo>
                  <a:cubicBezTo>
                    <a:pt x="737" y="1270"/>
                    <a:pt x="868" y="1192"/>
                    <a:pt x="929" y="1057"/>
                  </a:cubicBezTo>
                  <a:cubicBezTo>
                    <a:pt x="973" y="950"/>
                    <a:pt x="982" y="843"/>
                    <a:pt x="973" y="736"/>
                  </a:cubicBezTo>
                  <a:cubicBezTo>
                    <a:pt x="964" y="638"/>
                    <a:pt x="938" y="540"/>
                    <a:pt x="902" y="450"/>
                  </a:cubicBezTo>
                  <a:cubicBezTo>
                    <a:pt x="857" y="361"/>
                    <a:pt x="795" y="272"/>
                    <a:pt x="723" y="201"/>
                  </a:cubicBezTo>
                  <a:cubicBezTo>
                    <a:pt x="652" y="129"/>
                    <a:pt x="572" y="58"/>
                    <a:pt x="456" y="22"/>
                  </a:cubicBezTo>
                  <a:cubicBezTo>
                    <a:pt x="438" y="13"/>
                    <a:pt x="420" y="13"/>
                    <a:pt x="411" y="4"/>
                  </a:cubicBezTo>
                  <a:cubicBezTo>
                    <a:pt x="394" y="2"/>
                    <a:pt x="377" y="1"/>
                    <a:pt x="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a:off x="5925275" y="3371325"/>
              <a:ext cx="22550" cy="24175"/>
            </a:xfrm>
            <a:custGeom>
              <a:avLst/>
              <a:gdLst/>
              <a:ahLst/>
              <a:cxnLst/>
              <a:rect l="l" t="t" r="r" b="b"/>
              <a:pathLst>
                <a:path w="902" h="967" extrusionOk="0">
                  <a:moveTo>
                    <a:pt x="406" y="0"/>
                  </a:moveTo>
                  <a:cubicBezTo>
                    <a:pt x="303" y="0"/>
                    <a:pt x="198" y="46"/>
                    <a:pt x="126" y="130"/>
                  </a:cubicBezTo>
                  <a:cubicBezTo>
                    <a:pt x="54" y="210"/>
                    <a:pt x="27" y="290"/>
                    <a:pt x="10" y="371"/>
                  </a:cubicBezTo>
                  <a:cubicBezTo>
                    <a:pt x="1" y="451"/>
                    <a:pt x="10" y="531"/>
                    <a:pt x="27" y="603"/>
                  </a:cubicBezTo>
                  <a:cubicBezTo>
                    <a:pt x="45" y="683"/>
                    <a:pt x="81" y="745"/>
                    <a:pt x="134" y="808"/>
                  </a:cubicBezTo>
                  <a:cubicBezTo>
                    <a:pt x="188" y="870"/>
                    <a:pt x="250" y="924"/>
                    <a:pt x="349" y="951"/>
                  </a:cubicBezTo>
                  <a:cubicBezTo>
                    <a:pt x="387" y="962"/>
                    <a:pt x="426" y="967"/>
                    <a:pt x="464" y="967"/>
                  </a:cubicBezTo>
                  <a:cubicBezTo>
                    <a:pt x="612" y="967"/>
                    <a:pt x="749" y="887"/>
                    <a:pt x="812" y="745"/>
                  </a:cubicBezTo>
                  <a:lnTo>
                    <a:pt x="848" y="692"/>
                  </a:lnTo>
                  <a:cubicBezTo>
                    <a:pt x="884" y="603"/>
                    <a:pt x="902" y="549"/>
                    <a:pt x="902" y="487"/>
                  </a:cubicBezTo>
                  <a:cubicBezTo>
                    <a:pt x="902" y="433"/>
                    <a:pt x="902" y="389"/>
                    <a:pt x="884" y="344"/>
                  </a:cubicBezTo>
                  <a:cubicBezTo>
                    <a:pt x="866" y="290"/>
                    <a:pt x="839" y="255"/>
                    <a:pt x="795" y="210"/>
                  </a:cubicBezTo>
                  <a:cubicBezTo>
                    <a:pt x="759" y="166"/>
                    <a:pt x="714" y="121"/>
                    <a:pt x="634" y="76"/>
                  </a:cubicBezTo>
                  <a:lnTo>
                    <a:pt x="581" y="50"/>
                  </a:lnTo>
                  <a:cubicBezTo>
                    <a:pt x="527" y="16"/>
                    <a:pt x="467" y="0"/>
                    <a:pt x="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p:nvPr/>
          </p:nvSpPr>
          <p:spPr>
            <a:xfrm>
              <a:off x="5864175" y="3300925"/>
              <a:ext cx="26550" cy="41250"/>
            </a:xfrm>
            <a:custGeom>
              <a:avLst/>
              <a:gdLst/>
              <a:ahLst/>
              <a:cxnLst/>
              <a:rect l="l" t="t" r="r" b="b"/>
              <a:pathLst>
                <a:path w="1062" h="1650" extrusionOk="0">
                  <a:moveTo>
                    <a:pt x="314" y="0"/>
                  </a:moveTo>
                  <a:cubicBezTo>
                    <a:pt x="160" y="0"/>
                    <a:pt x="35" y="112"/>
                    <a:pt x="18" y="270"/>
                  </a:cubicBezTo>
                  <a:lnTo>
                    <a:pt x="18" y="278"/>
                  </a:lnTo>
                  <a:cubicBezTo>
                    <a:pt x="0" y="412"/>
                    <a:pt x="18" y="528"/>
                    <a:pt x="27" y="644"/>
                  </a:cubicBezTo>
                  <a:cubicBezTo>
                    <a:pt x="54" y="760"/>
                    <a:pt x="81" y="867"/>
                    <a:pt x="116" y="965"/>
                  </a:cubicBezTo>
                  <a:cubicBezTo>
                    <a:pt x="152" y="1072"/>
                    <a:pt x="197" y="1171"/>
                    <a:pt x="250" y="1269"/>
                  </a:cubicBezTo>
                  <a:cubicBezTo>
                    <a:pt x="313" y="1367"/>
                    <a:pt x="375" y="1465"/>
                    <a:pt x="473" y="1554"/>
                  </a:cubicBezTo>
                  <a:lnTo>
                    <a:pt x="491" y="1563"/>
                  </a:lnTo>
                  <a:cubicBezTo>
                    <a:pt x="518" y="1599"/>
                    <a:pt x="562" y="1617"/>
                    <a:pt x="607" y="1634"/>
                  </a:cubicBezTo>
                  <a:cubicBezTo>
                    <a:pt x="640" y="1644"/>
                    <a:pt x="673" y="1649"/>
                    <a:pt x="705" y="1649"/>
                  </a:cubicBezTo>
                  <a:cubicBezTo>
                    <a:pt x="847" y="1649"/>
                    <a:pt x="974" y="1558"/>
                    <a:pt x="1017" y="1420"/>
                  </a:cubicBezTo>
                  <a:cubicBezTo>
                    <a:pt x="1062" y="1278"/>
                    <a:pt x="1062" y="1144"/>
                    <a:pt x="1044" y="1019"/>
                  </a:cubicBezTo>
                  <a:cubicBezTo>
                    <a:pt x="1035" y="894"/>
                    <a:pt x="999" y="769"/>
                    <a:pt x="955" y="653"/>
                  </a:cubicBezTo>
                  <a:cubicBezTo>
                    <a:pt x="901" y="528"/>
                    <a:pt x="839" y="421"/>
                    <a:pt x="768" y="314"/>
                  </a:cubicBezTo>
                  <a:cubicBezTo>
                    <a:pt x="687" y="216"/>
                    <a:pt x="598" y="118"/>
                    <a:pt x="473" y="47"/>
                  </a:cubicBezTo>
                  <a:cubicBezTo>
                    <a:pt x="437" y="20"/>
                    <a:pt x="393" y="11"/>
                    <a:pt x="348" y="2"/>
                  </a:cubicBezTo>
                  <a:cubicBezTo>
                    <a:pt x="337" y="1"/>
                    <a:pt x="325" y="0"/>
                    <a:pt x="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3"/>
            <p:cNvSpPr/>
            <p:nvPr/>
          </p:nvSpPr>
          <p:spPr>
            <a:xfrm>
              <a:off x="5879550" y="3430950"/>
              <a:ext cx="24800" cy="25975"/>
            </a:xfrm>
            <a:custGeom>
              <a:avLst/>
              <a:gdLst/>
              <a:ahLst/>
              <a:cxnLst/>
              <a:rect l="l" t="t" r="r" b="b"/>
              <a:pathLst>
                <a:path w="992" h="1039" extrusionOk="0">
                  <a:moveTo>
                    <a:pt x="378" y="0"/>
                  </a:moveTo>
                  <a:cubicBezTo>
                    <a:pt x="195" y="0"/>
                    <a:pt x="35" y="138"/>
                    <a:pt x="10" y="323"/>
                  </a:cubicBezTo>
                  <a:cubicBezTo>
                    <a:pt x="1" y="430"/>
                    <a:pt x="10" y="510"/>
                    <a:pt x="37" y="591"/>
                  </a:cubicBezTo>
                  <a:cubicBezTo>
                    <a:pt x="54" y="662"/>
                    <a:pt x="90" y="733"/>
                    <a:pt x="135" y="787"/>
                  </a:cubicBezTo>
                  <a:cubicBezTo>
                    <a:pt x="179" y="849"/>
                    <a:pt x="233" y="903"/>
                    <a:pt x="295" y="947"/>
                  </a:cubicBezTo>
                  <a:cubicBezTo>
                    <a:pt x="367" y="983"/>
                    <a:pt x="438" y="1019"/>
                    <a:pt x="545" y="1037"/>
                  </a:cubicBezTo>
                  <a:cubicBezTo>
                    <a:pt x="556" y="1038"/>
                    <a:pt x="568" y="1038"/>
                    <a:pt x="579" y="1038"/>
                  </a:cubicBezTo>
                  <a:cubicBezTo>
                    <a:pt x="780" y="1038"/>
                    <a:pt x="957" y="891"/>
                    <a:pt x="982" y="689"/>
                  </a:cubicBezTo>
                  <a:cubicBezTo>
                    <a:pt x="991" y="582"/>
                    <a:pt x="973" y="501"/>
                    <a:pt x="946" y="430"/>
                  </a:cubicBezTo>
                  <a:cubicBezTo>
                    <a:pt x="929" y="350"/>
                    <a:pt x="884" y="287"/>
                    <a:pt x="839" y="234"/>
                  </a:cubicBezTo>
                  <a:cubicBezTo>
                    <a:pt x="786" y="180"/>
                    <a:pt x="732" y="127"/>
                    <a:pt x="661" y="91"/>
                  </a:cubicBezTo>
                  <a:cubicBezTo>
                    <a:pt x="590" y="46"/>
                    <a:pt x="518" y="20"/>
                    <a:pt x="411" y="2"/>
                  </a:cubicBezTo>
                  <a:cubicBezTo>
                    <a:pt x="400" y="1"/>
                    <a:pt x="389" y="0"/>
                    <a:pt x="3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3"/>
            <p:cNvSpPr/>
            <p:nvPr/>
          </p:nvSpPr>
          <p:spPr>
            <a:xfrm>
              <a:off x="5788775" y="3345950"/>
              <a:ext cx="27025" cy="38675"/>
            </a:xfrm>
            <a:custGeom>
              <a:avLst/>
              <a:gdLst/>
              <a:ahLst/>
              <a:cxnLst/>
              <a:rect l="l" t="t" r="r" b="b"/>
              <a:pathLst>
                <a:path w="1081" h="1547" extrusionOk="0">
                  <a:moveTo>
                    <a:pt x="336" y="0"/>
                  </a:moveTo>
                  <a:cubicBezTo>
                    <a:pt x="205" y="0"/>
                    <a:pt x="82" y="84"/>
                    <a:pt x="46" y="217"/>
                  </a:cubicBezTo>
                  <a:cubicBezTo>
                    <a:pt x="1" y="351"/>
                    <a:pt x="1" y="476"/>
                    <a:pt x="19" y="610"/>
                  </a:cubicBezTo>
                  <a:cubicBezTo>
                    <a:pt x="28" y="734"/>
                    <a:pt x="63" y="850"/>
                    <a:pt x="117" y="966"/>
                  </a:cubicBezTo>
                  <a:cubicBezTo>
                    <a:pt x="162" y="1082"/>
                    <a:pt x="224" y="1189"/>
                    <a:pt x="313" y="1288"/>
                  </a:cubicBezTo>
                  <a:cubicBezTo>
                    <a:pt x="394" y="1377"/>
                    <a:pt x="492" y="1466"/>
                    <a:pt x="617" y="1520"/>
                  </a:cubicBezTo>
                  <a:cubicBezTo>
                    <a:pt x="661" y="1537"/>
                    <a:pt x="697" y="1546"/>
                    <a:pt x="741" y="1546"/>
                  </a:cubicBezTo>
                  <a:cubicBezTo>
                    <a:pt x="747" y="1547"/>
                    <a:pt x="753" y="1547"/>
                    <a:pt x="758" y="1547"/>
                  </a:cubicBezTo>
                  <a:cubicBezTo>
                    <a:pt x="938" y="1547"/>
                    <a:pt x="1080" y="1407"/>
                    <a:pt x="1080" y="1225"/>
                  </a:cubicBezTo>
                  <a:lnTo>
                    <a:pt x="1080" y="1207"/>
                  </a:lnTo>
                  <a:cubicBezTo>
                    <a:pt x="1080" y="1073"/>
                    <a:pt x="1063" y="975"/>
                    <a:pt x="1036" y="868"/>
                  </a:cubicBezTo>
                  <a:cubicBezTo>
                    <a:pt x="1009" y="770"/>
                    <a:pt x="973" y="681"/>
                    <a:pt x="929" y="592"/>
                  </a:cubicBezTo>
                  <a:cubicBezTo>
                    <a:pt x="884" y="503"/>
                    <a:pt x="831" y="413"/>
                    <a:pt x="768" y="333"/>
                  </a:cubicBezTo>
                  <a:cubicBezTo>
                    <a:pt x="706" y="244"/>
                    <a:pt x="634" y="164"/>
                    <a:pt x="536" y="83"/>
                  </a:cubicBezTo>
                  <a:lnTo>
                    <a:pt x="518" y="65"/>
                  </a:lnTo>
                  <a:cubicBezTo>
                    <a:pt x="492" y="48"/>
                    <a:pt x="456" y="30"/>
                    <a:pt x="420" y="12"/>
                  </a:cubicBezTo>
                  <a:cubicBezTo>
                    <a:pt x="392" y="4"/>
                    <a:pt x="364" y="0"/>
                    <a:pt x="3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a:off x="5826700" y="3439425"/>
              <a:ext cx="26125" cy="30350"/>
            </a:xfrm>
            <a:custGeom>
              <a:avLst/>
              <a:gdLst/>
              <a:ahLst/>
              <a:cxnLst/>
              <a:rect l="l" t="t" r="r" b="b"/>
              <a:pathLst>
                <a:path w="1045" h="1214" extrusionOk="0">
                  <a:moveTo>
                    <a:pt x="338" y="1"/>
                  </a:moveTo>
                  <a:cubicBezTo>
                    <a:pt x="327" y="1"/>
                    <a:pt x="315" y="1"/>
                    <a:pt x="304" y="2"/>
                  </a:cubicBezTo>
                  <a:lnTo>
                    <a:pt x="277" y="2"/>
                  </a:lnTo>
                  <a:cubicBezTo>
                    <a:pt x="108" y="29"/>
                    <a:pt x="1" y="180"/>
                    <a:pt x="18" y="350"/>
                  </a:cubicBezTo>
                  <a:lnTo>
                    <a:pt x="36" y="430"/>
                  </a:lnTo>
                  <a:cubicBezTo>
                    <a:pt x="45" y="528"/>
                    <a:pt x="63" y="600"/>
                    <a:pt x="81" y="662"/>
                  </a:cubicBezTo>
                  <a:cubicBezTo>
                    <a:pt x="99" y="716"/>
                    <a:pt x="117" y="769"/>
                    <a:pt x="143" y="814"/>
                  </a:cubicBezTo>
                  <a:cubicBezTo>
                    <a:pt x="170" y="867"/>
                    <a:pt x="197" y="903"/>
                    <a:pt x="241" y="947"/>
                  </a:cubicBezTo>
                  <a:cubicBezTo>
                    <a:pt x="286" y="992"/>
                    <a:pt x="331" y="1037"/>
                    <a:pt x="411" y="1099"/>
                  </a:cubicBezTo>
                  <a:lnTo>
                    <a:pt x="491" y="1153"/>
                  </a:lnTo>
                  <a:cubicBezTo>
                    <a:pt x="500" y="1162"/>
                    <a:pt x="509" y="1170"/>
                    <a:pt x="518" y="1170"/>
                  </a:cubicBezTo>
                  <a:cubicBezTo>
                    <a:pt x="571" y="1200"/>
                    <a:pt x="628" y="1214"/>
                    <a:pt x="683" y="1214"/>
                  </a:cubicBezTo>
                  <a:cubicBezTo>
                    <a:pt x="796" y="1214"/>
                    <a:pt x="904" y="1156"/>
                    <a:pt x="964" y="1055"/>
                  </a:cubicBezTo>
                  <a:cubicBezTo>
                    <a:pt x="1035" y="939"/>
                    <a:pt x="1044" y="814"/>
                    <a:pt x="1035" y="689"/>
                  </a:cubicBezTo>
                  <a:cubicBezTo>
                    <a:pt x="1018" y="573"/>
                    <a:pt x="982" y="457"/>
                    <a:pt x="911" y="359"/>
                  </a:cubicBezTo>
                  <a:cubicBezTo>
                    <a:pt x="848" y="252"/>
                    <a:pt x="759" y="162"/>
                    <a:pt x="661" y="100"/>
                  </a:cubicBezTo>
                  <a:cubicBezTo>
                    <a:pt x="563" y="43"/>
                    <a:pt x="458"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a:off x="5722100" y="3399750"/>
              <a:ext cx="27675" cy="31050"/>
            </a:xfrm>
            <a:custGeom>
              <a:avLst/>
              <a:gdLst/>
              <a:ahLst/>
              <a:cxnLst/>
              <a:rect l="l" t="t" r="r" b="b"/>
              <a:pathLst>
                <a:path w="1107" h="1242" extrusionOk="0">
                  <a:moveTo>
                    <a:pt x="324" y="1"/>
                  </a:moveTo>
                  <a:cubicBezTo>
                    <a:pt x="152" y="1"/>
                    <a:pt x="9" y="140"/>
                    <a:pt x="1" y="322"/>
                  </a:cubicBezTo>
                  <a:cubicBezTo>
                    <a:pt x="1" y="438"/>
                    <a:pt x="18" y="536"/>
                    <a:pt x="54" y="625"/>
                  </a:cubicBezTo>
                  <a:cubicBezTo>
                    <a:pt x="81" y="724"/>
                    <a:pt x="125" y="804"/>
                    <a:pt x="179" y="884"/>
                  </a:cubicBezTo>
                  <a:cubicBezTo>
                    <a:pt x="233" y="955"/>
                    <a:pt x="295" y="1027"/>
                    <a:pt x="375" y="1089"/>
                  </a:cubicBezTo>
                  <a:cubicBezTo>
                    <a:pt x="447" y="1143"/>
                    <a:pt x="536" y="1196"/>
                    <a:pt x="652" y="1232"/>
                  </a:cubicBezTo>
                  <a:cubicBezTo>
                    <a:pt x="670" y="1232"/>
                    <a:pt x="696" y="1241"/>
                    <a:pt x="723" y="1241"/>
                  </a:cubicBezTo>
                  <a:cubicBezTo>
                    <a:pt x="729" y="1241"/>
                    <a:pt x="734" y="1241"/>
                    <a:pt x="739" y="1241"/>
                  </a:cubicBezTo>
                  <a:cubicBezTo>
                    <a:pt x="937" y="1241"/>
                    <a:pt x="1089" y="1084"/>
                    <a:pt x="1098" y="893"/>
                  </a:cubicBezTo>
                  <a:cubicBezTo>
                    <a:pt x="1107" y="777"/>
                    <a:pt x="1080" y="679"/>
                    <a:pt x="1044" y="590"/>
                  </a:cubicBezTo>
                  <a:cubicBezTo>
                    <a:pt x="1009" y="500"/>
                    <a:pt x="955" y="420"/>
                    <a:pt x="902" y="349"/>
                  </a:cubicBezTo>
                  <a:cubicBezTo>
                    <a:pt x="839" y="277"/>
                    <a:pt x="777" y="206"/>
                    <a:pt x="696" y="153"/>
                  </a:cubicBezTo>
                  <a:cubicBezTo>
                    <a:pt x="616" y="90"/>
                    <a:pt x="527" y="46"/>
                    <a:pt x="411" y="10"/>
                  </a:cubicBezTo>
                  <a:cubicBezTo>
                    <a:pt x="393" y="10"/>
                    <a:pt x="366" y="1"/>
                    <a:pt x="340" y="1"/>
                  </a:cubicBezTo>
                  <a:cubicBezTo>
                    <a:pt x="334" y="1"/>
                    <a:pt x="329" y="1"/>
                    <a:pt x="3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a:off x="5781425" y="3466000"/>
              <a:ext cx="25900" cy="30825"/>
            </a:xfrm>
            <a:custGeom>
              <a:avLst/>
              <a:gdLst/>
              <a:ahLst/>
              <a:cxnLst/>
              <a:rect l="l" t="t" r="r" b="b"/>
              <a:pathLst>
                <a:path w="1036" h="1233" extrusionOk="0">
                  <a:moveTo>
                    <a:pt x="313" y="0"/>
                  </a:moveTo>
                  <a:cubicBezTo>
                    <a:pt x="143" y="0"/>
                    <a:pt x="1" y="143"/>
                    <a:pt x="1" y="322"/>
                  </a:cubicBezTo>
                  <a:lnTo>
                    <a:pt x="10" y="366"/>
                  </a:lnTo>
                  <a:cubicBezTo>
                    <a:pt x="10" y="473"/>
                    <a:pt x="27" y="554"/>
                    <a:pt x="45" y="625"/>
                  </a:cubicBezTo>
                  <a:cubicBezTo>
                    <a:pt x="72" y="705"/>
                    <a:pt x="99" y="768"/>
                    <a:pt x="125" y="830"/>
                  </a:cubicBezTo>
                  <a:cubicBezTo>
                    <a:pt x="161" y="893"/>
                    <a:pt x="206" y="946"/>
                    <a:pt x="250" y="1009"/>
                  </a:cubicBezTo>
                  <a:cubicBezTo>
                    <a:pt x="304" y="1062"/>
                    <a:pt x="366" y="1116"/>
                    <a:pt x="464" y="1169"/>
                  </a:cubicBezTo>
                  <a:lnTo>
                    <a:pt x="509" y="1187"/>
                  </a:lnTo>
                  <a:cubicBezTo>
                    <a:pt x="518" y="1196"/>
                    <a:pt x="536" y="1205"/>
                    <a:pt x="554" y="1214"/>
                  </a:cubicBezTo>
                  <a:cubicBezTo>
                    <a:pt x="590" y="1226"/>
                    <a:pt x="628" y="1233"/>
                    <a:pt x="664" y="1233"/>
                  </a:cubicBezTo>
                  <a:cubicBezTo>
                    <a:pt x="807" y="1233"/>
                    <a:pt x="943" y="1141"/>
                    <a:pt x="1000" y="1000"/>
                  </a:cubicBezTo>
                  <a:cubicBezTo>
                    <a:pt x="1035" y="884"/>
                    <a:pt x="1035" y="768"/>
                    <a:pt x="1018" y="661"/>
                  </a:cubicBezTo>
                  <a:cubicBezTo>
                    <a:pt x="1000" y="554"/>
                    <a:pt x="955" y="455"/>
                    <a:pt x="893" y="366"/>
                  </a:cubicBezTo>
                  <a:cubicBezTo>
                    <a:pt x="839" y="277"/>
                    <a:pt x="768" y="197"/>
                    <a:pt x="679" y="134"/>
                  </a:cubicBezTo>
                  <a:cubicBezTo>
                    <a:pt x="589" y="72"/>
                    <a:pt x="491" y="18"/>
                    <a:pt x="3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a:off x="5696450" y="3458650"/>
              <a:ext cx="25675" cy="35725"/>
            </a:xfrm>
            <a:custGeom>
              <a:avLst/>
              <a:gdLst/>
              <a:ahLst/>
              <a:cxnLst/>
              <a:rect l="l" t="t" r="r" b="b"/>
              <a:pathLst>
                <a:path w="1027" h="1429" extrusionOk="0">
                  <a:moveTo>
                    <a:pt x="286" y="0"/>
                  </a:moveTo>
                  <a:cubicBezTo>
                    <a:pt x="126" y="9"/>
                    <a:pt x="1" y="152"/>
                    <a:pt x="10" y="321"/>
                  </a:cubicBezTo>
                  <a:lnTo>
                    <a:pt x="10" y="375"/>
                  </a:lnTo>
                  <a:cubicBezTo>
                    <a:pt x="19" y="491"/>
                    <a:pt x="36" y="571"/>
                    <a:pt x="54" y="651"/>
                  </a:cubicBezTo>
                  <a:cubicBezTo>
                    <a:pt x="72" y="732"/>
                    <a:pt x="90" y="794"/>
                    <a:pt x="117" y="865"/>
                  </a:cubicBezTo>
                  <a:cubicBezTo>
                    <a:pt x="143" y="937"/>
                    <a:pt x="170" y="999"/>
                    <a:pt x="215" y="1062"/>
                  </a:cubicBezTo>
                  <a:cubicBezTo>
                    <a:pt x="250" y="1133"/>
                    <a:pt x="304" y="1204"/>
                    <a:pt x="375" y="1285"/>
                  </a:cubicBezTo>
                  <a:lnTo>
                    <a:pt x="420" y="1329"/>
                  </a:lnTo>
                  <a:cubicBezTo>
                    <a:pt x="438" y="1347"/>
                    <a:pt x="465" y="1365"/>
                    <a:pt x="491" y="1383"/>
                  </a:cubicBezTo>
                  <a:cubicBezTo>
                    <a:pt x="544" y="1414"/>
                    <a:pt x="601" y="1428"/>
                    <a:pt x="658" y="1428"/>
                  </a:cubicBezTo>
                  <a:cubicBezTo>
                    <a:pt x="767" y="1428"/>
                    <a:pt x="873" y="1375"/>
                    <a:pt x="937" y="1276"/>
                  </a:cubicBezTo>
                  <a:cubicBezTo>
                    <a:pt x="1009" y="1151"/>
                    <a:pt x="1027" y="1017"/>
                    <a:pt x="1027" y="892"/>
                  </a:cubicBezTo>
                  <a:cubicBezTo>
                    <a:pt x="1027" y="758"/>
                    <a:pt x="991" y="633"/>
                    <a:pt x="937" y="517"/>
                  </a:cubicBezTo>
                  <a:cubicBezTo>
                    <a:pt x="884" y="393"/>
                    <a:pt x="812" y="286"/>
                    <a:pt x="714" y="196"/>
                  </a:cubicBezTo>
                  <a:cubicBezTo>
                    <a:pt x="616" y="116"/>
                    <a:pt x="509" y="36"/>
                    <a:pt x="366" y="9"/>
                  </a:cubicBezTo>
                  <a:cubicBezTo>
                    <a:pt x="349" y="9"/>
                    <a:pt x="313" y="0"/>
                    <a:pt x="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a:off x="5747750" y="3528625"/>
              <a:ext cx="27225" cy="31100"/>
            </a:xfrm>
            <a:custGeom>
              <a:avLst/>
              <a:gdLst/>
              <a:ahLst/>
              <a:cxnLst/>
              <a:rect l="l" t="t" r="r" b="b"/>
              <a:pathLst>
                <a:path w="1089" h="1244" extrusionOk="0">
                  <a:moveTo>
                    <a:pt x="342" y="1"/>
                  </a:moveTo>
                  <a:cubicBezTo>
                    <a:pt x="169" y="1"/>
                    <a:pt x="27" y="129"/>
                    <a:pt x="18" y="297"/>
                  </a:cubicBezTo>
                  <a:cubicBezTo>
                    <a:pt x="1" y="422"/>
                    <a:pt x="18" y="520"/>
                    <a:pt x="45" y="609"/>
                  </a:cubicBezTo>
                  <a:cubicBezTo>
                    <a:pt x="72" y="707"/>
                    <a:pt x="116" y="787"/>
                    <a:pt x="161" y="868"/>
                  </a:cubicBezTo>
                  <a:cubicBezTo>
                    <a:pt x="215" y="948"/>
                    <a:pt x="268" y="1019"/>
                    <a:pt x="340" y="1082"/>
                  </a:cubicBezTo>
                  <a:cubicBezTo>
                    <a:pt x="420" y="1144"/>
                    <a:pt x="500" y="1198"/>
                    <a:pt x="616" y="1233"/>
                  </a:cubicBezTo>
                  <a:cubicBezTo>
                    <a:pt x="634" y="1242"/>
                    <a:pt x="661" y="1242"/>
                    <a:pt x="687" y="1242"/>
                  </a:cubicBezTo>
                  <a:cubicBezTo>
                    <a:pt x="699" y="1243"/>
                    <a:pt x="710" y="1244"/>
                    <a:pt x="721" y="1244"/>
                  </a:cubicBezTo>
                  <a:cubicBezTo>
                    <a:pt x="903" y="1244"/>
                    <a:pt x="1063" y="1106"/>
                    <a:pt x="1080" y="921"/>
                  </a:cubicBezTo>
                  <a:cubicBezTo>
                    <a:pt x="1089" y="805"/>
                    <a:pt x="1062" y="707"/>
                    <a:pt x="1035" y="609"/>
                  </a:cubicBezTo>
                  <a:cubicBezTo>
                    <a:pt x="1009" y="520"/>
                    <a:pt x="964" y="439"/>
                    <a:pt x="910" y="368"/>
                  </a:cubicBezTo>
                  <a:cubicBezTo>
                    <a:pt x="857" y="288"/>
                    <a:pt x="786" y="225"/>
                    <a:pt x="714" y="163"/>
                  </a:cubicBezTo>
                  <a:cubicBezTo>
                    <a:pt x="634" y="100"/>
                    <a:pt x="554" y="47"/>
                    <a:pt x="438" y="11"/>
                  </a:cubicBezTo>
                  <a:cubicBezTo>
                    <a:pt x="420" y="11"/>
                    <a:pt x="393" y="2"/>
                    <a:pt x="375" y="2"/>
                  </a:cubicBezTo>
                  <a:cubicBezTo>
                    <a:pt x="364" y="1"/>
                    <a:pt x="353" y="1"/>
                    <a:pt x="3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a:off x="5675500" y="3549300"/>
              <a:ext cx="29900" cy="35450"/>
            </a:xfrm>
            <a:custGeom>
              <a:avLst/>
              <a:gdLst/>
              <a:ahLst/>
              <a:cxnLst/>
              <a:rect l="l" t="t" r="r" b="b"/>
              <a:pathLst>
                <a:path w="1196" h="1418" extrusionOk="0">
                  <a:moveTo>
                    <a:pt x="321" y="1"/>
                  </a:moveTo>
                  <a:cubicBezTo>
                    <a:pt x="309" y="1"/>
                    <a:pt x="297" y="2"/>
                    <a:pt x="286" y="5"/>
                  </a:cubicBezTo>
                  <a:cubicBezTo>
                    <a:pt x="116" y="23"/>
                    <a:pt x="0" y="174"/>
                    <a:pt x="18" y="335"/>
                  </a:cubicBezTo>
                  <a:lnTo>
                    <a:pt x="18" y="353"/>
                  </a:lnTo>
                  <a:cubicBezTo>
                    <a:pt x="27" y="487"/>
                    <a:pt x="63" y="585"/>
                    <a:pt x="98" y="674"/>
                  </a:cubicBezTo>
                  <a:cubicBezTo>
                    <a:pt x="134" y="772"/>
                    <a:pt x="187" y="861"/>
                    <a:pt x="232" y="942"/>
                  </a:cubicBezTo>
                  <a:cubicBezTo>
                    <a:pt x="286" y="1022"/>
                    <a:pt x="348" y="1102"/>
                    <a:pt x="419" y="1174"/>
                  </a:cubicBezTo>
                  <a:cubicBezTo>
                    <a:pt x="482" y="1245"/>
                    <a:pt x="562" y="1307"/>
                    <a:pt x="678" y="1370"/>
                  </a:cubicBezTo>
                  <a:lnTo>
                    <a:pt x="696" y="1379"/>
                  </a:lnTo>
                  <a:cubicBezTo>
                    <a:pt x="732" y="1397"/>
                    <a:pt x="767" y="1405"/>
                    <a:pt x="803" y="1414"/>
                  </a:cubicBezTo>
                  <a:cubicBezTo>
                    <a:pt x="819" y="1417"/>
                    <a:pt x="835" y="1418"/>
                    <a:pt x="851" y="1418"/>
                  </a:cubicBezTo>
                  <a:cubicBezTo>
                    <a:pt x="1017" y="1418"/>
                    <a:pt x="1153" y="1292"/>
                    <a:pt x="1178" y="1129"/>
                  </a:cubicBezTo>
                  <a:cubicBezTo>
                    <a:pt x="1196" y="995"/>
                    <a:pt x="1178" y="870"/>
                    <a:pt x="1142" y="754"/>
                  </a:cubicBezTo>
                  <a:cubicBezTo>
                    <a:pt x="1097" y="638"/>
                    <a:pt x="1044" y="531"/>
                    <a:pt x="972" y="433"/>
                  </a:cubicBezTo>
                  <a:cubicBezTo>
                    <a:pt x="910" y="344"/>
                    <a:pt x="821" y="255"/>
                    <a:pt x="732" y="174"/>
                  </a:cubicBezTo>
                  <a:cubicBezTo>
                    <a:pt x="633" y="103"/>
                    <a:pt x="526" y="41"/>
                    <a:pt x="393" y="5"/>
                  </a:cubicBezTo>
                  <a:cubicBezTo>
                    <a:pt x="369" y="5"/>
                    <a:pt x="345" y="1"/>
                    <a:pt x="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a:off x="5739950" y="3593975"/>
              <a:ext cx="33925" cy="35100"/>
            </a:xfrm>
            <a:custGeom>
              <a:avLst/>
              <a:gdLst/>
              <a:ahLst/>
              <a:cxnLst/>
              <a:rect l="l" t="t" r="r" b="b"/>
              <a:pathLst>
                <a:path w="1357" h="1404" extrusionOk="0">
                  <a:moveTo>
                    <a:pt x="359" y="1"/>
                  </a:moveTo>
                  <a:cubicBezTo>
                    <a:pt x="343" y="1"/>
                    <a:pt x="328" y="1"/>
                    <a:pt x="313" y="2"/>
                  </a:cubicBezTo>
                  <a:cubicBezTo>
                    <a:pt x="277" y="11"/>
                    <a:pt x="241" y="20"/>
                    <a:pt x="205" y="38"/>
                  </a:cubicBezTo>
                  <a:cubicBezTo>
                    <a:pt x="63" y="109"/>
                    <a:pt x="0" y="279"/>
                    <a:pt x="72" y="421"/>
                  </a:cubicBezTo>
                  <a:lnTo>
                    <a:pt x="98" y="475"/>
                  </a:lnTo>
                  <a:cubicBezTo>
                    <a:pt x="152" y="573"/>
                    <a:pt x="205" y="653"/>
                    <a:pt x="250" y="734"/>
                  </a:cubicBezTo>
                  <a:cubicBezTo>
                    <a:pt x="304" y="805"/>
                    <a:pt x="348" y="867"/>
                    <a:pt x="402" y="930"/>
                  </a:cubicBezTo>
                  <a:cubicBezTo>
                    <a:pt x="446" y="992"/>
                    <a:pt x="500" y="1055"/>
                    <a:pt x="562" y="1117"/>
                  </a:cubicBezTo>
                  <a:cubicBezTo>
                    <a:pt x="625" y="1180"/>
                    <a:pt x="687" y="1242"/>
                    <a:pt x="785" y="1305"/>
                  </a:cubicBezTo>
                  <a:lnTo>
                    <a:pt x="830" y="1340"/>
                  </a:lnTo>
                  <a:cubicBezTo>
                    <a:pt x="866" y="1367"/>
                    <a:pt x="901" y="1385"/>
                    <a:pt x="937" y="1394"/>
                  </a:cubicBezTo>
                  <a:cubicBezTo>
                    <a:pt x="963" y="1401"/>
                    <a:pt x="989" y="1404"/>
                    <a:pt x="1015" y="1404"/>
                  </a:cubicBezTo>
                  <a:cubicBezTo>
                    <a:pt x="1156" y="1404"/>
                    <a:pt x="1283" y="1305"/>
                    <a:pt x="1321" y="1162"/>
                  </a:cubicBezTo>
                  <a:cubicBezTo>
                    <a:pt x="1356" y="1019"/>
                    <a:pt x="1338" y="867"/>
                    <a:pt x="1294" y="725"/>
                  </a:cubicBezTo>
                  <a:cubicBezTo>
                    <a:pt x="1249" y="591"/>
                    <a:pt x="1178" y="457"/>
                    <a:pt x="1080" y="350"/>
                  </a:cubicBezTo>
                  <a:cubicBezTo>
                    <a:pt x="982" y="243"/>
                    <a:pt x="866" y="154"/>
                    <a:pt x="741" y="91"/>
                  </a:cubicBezTo>
                  <a:cubicBezTo>
                    <a:pt x="621" y="35"/>
                    <a:pt x="493" y="1"/>
                    <a:pt x="3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a:off x="5684200" y="3642625"/>
              <a:ext cx="30575" cy="50750"/>
            </a:xfrm>
            <a:custGeom>
              <a:avLst/>
              <a:gdLst/>
              <a:ahLst/>
              <a:cxnLst/>
              <a:rect l="l" t="t" r="r" b="b"/>
              <a:pathLst>
                <a:path w="1223" h="2030" extrusionOk="0">
                  <a:moveTo>
                    <a:pt x="277" y="1"/>
                  </a:moveTo>
                  <a:cubicBezTo>
                    <a:pt x="116" y="1"/>
                    <a:pt x="0" y="135"/>
                    <a:pt x="0" y="286"/>
                  </a:cubicBezTo>
                  <a:lnTo>
                    <a:pt x="0" y="295"/>
                  </a:lnTo>
                  <a:cubicBezTo>
                    <a:pt x="0" y="465"/>
                    <a:pt x="36" y="608"/>
                    <a:pt x="71" y="750"/>
                  </a:cubicBezTo>
                  <a:cubicBezTo>
                    <a:pt x="107" y="893"/>
                    <a:pt x="152" y="1036"/>
                    <a:pt x="205" y="1170"/>
                  </a:cubicBezTo>
                  <a:cubicBezTo>
                    <a:pt x="259" y="1303"/>
                    <a:pt x="321" y="1428"/>
                    <a:pt x="393" y="1562"/>
                  </a:cubicBezTo>
                  <a:cubicBezTo>
                    <a:pt x="464" y="1687"/>
                    <a:pt x="544" y="1812"/>
                    <a:pt x="660" y="1928"/>
                  </a:cubicBezTo>
                  <a:lnTo>
                    <a:pt x="669" y="1937"/>
                  </a:lnTo>
                  <a:cubicBezTo>
                    <a:pt x="714" y="1981"/>
                    <a:pt x="776" y="2017"/>
                    <a:pt x="839" y="2026"/>
                  </a:cubicBezTo>
                  <a:cubicBezTo>
                    <a:pt x="855" y="2029"/>
                    <a:pt x="871" y="2030"/>
                    <a:pt x="887" y="2030"/>
                  </a:cubicBezTo>
                  <a:cubicBezTo>
                    <a:pt x="1038" y="2030"/>
                    <a:pt x="1171" y="1920"/>
                    <a:pt x="1195" y="1767"/>
                  </a:cubicBezTo>
                  <a:cubicBezTo>
                    <a:pt x="1222" y="1598"/>
                    <a:pt x="1204" y="1428"/>
                    <a:pt x="1178" y="1277"/>
                  </a:cubicBezTo>
                  <a:cubicBezTo>
                    <a:pt x="1142" y="1116"/>
                    <a:pt x="1097" y="964"/>
                    <a:pt x="1026" y="822"/>
                  </a:cubicBezTo>
                  <a:cubicBezTo>
                    <a:pt x="963" y="679"/>
                    <a:pt x="883" y="536"/>
                    <a:pt x="794" y="402"/>
                  </a:cubicBezTo>
                  <a:cubicBezTo>
                    <a:pt x="696" y="277"/>
                    <a:pt x="589" y="153"/>
                    <a:pt x="446" y="54"/>
                  </a:cubicBezTo>
                  <a:cubicBezTo>
                    <a:pt x="401" y="19"/>
                    <a:pt x="339" y="1"/>
                    <a:pt x="2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a:off x="5754450" y="3673625"/>
              <a:ext cx="28350" cy="34250"/>
            </a:xfrm>
            <a:custGeom>
              <a:avLst/>
              <a:gdLst/>
              <a:ahLst/>
              <a:cxnLst/>
              <a:rect l="l" t="t" r="r" b="b"/>
              <a:pathLst>
                <a:path w="1134" h="1370" extrusionOk="0">
                  <a:moveTo>
                    <a:pt x="312" y="1"/>
                  </a:moveTo>
                  <a:cubicBezTo>
                    <a:pt x="143" y="1"/>
                    <a:pt x="0" y="144"/>
                    <a:pt x="9" y="322"/>
                  </a:cubicBezTo>
                  <a:lnTo>
                    <a:pt x="9" y="331"/>
                  </a:lnTo>
                  <a:cubicBezTo>
                    <a:pt x="9" y="456"/>
                    <a:pt x="36" y="554"/>
                    <a:pt x="63" y="652"/>
                  </a:cubicBezTo>
                  <a:cubicBezTo>
                    <a:pt x="98" y="741"/>
                    <a:pt x="134" y="831"/>
                    <a:pt x="187" y="911"/>
                  </a:cubicBezTo>
                  <a:cubicBezTo>
                    <a:pt x="232" y="991"/>
                    <a:pt x="286" y="1071"/>
                    <a:pt x="357" y="1143"/>
                  </a:cubicBezTo>
                  <a:cubicBezTo>
                    <a:pt x="428" y="1214"/>
                    <a:pt x="509" y="1277"/>
                    <a:pt x="616" y="1330"/>
                  </a:cubicBezTo>
                  <a:lnTo>
                    <a:pt x="634" y="1339"/>
                  </a:lnTo>
                  <a:cubicBezTo>
                    <a:pt x="660" y="1357"/>
                    <a:pt x="696" y="1366"/>
                    <a:pt x="732" y="1366"/>
                  </a:cubicBezTo>
                  <a:cubicBezTo>
                    <a:pt x="748" y="1368"/>
                    <a:pt x="764" y="1369"/>
                    <a:pt x="780" y="1369"/>
                  </a:cubicBezTo>
                  <a:cubicBezTo>
                    <a:pt x="941" y="1369"/>
                    <a:pt x="1091" y="1251"/>
                    <a:pt x="1115" y="1080"/>
                  </a:cubicBezTo>
                  <a:cubicBezTo>
                    <a:pt x="1133" y="955"/>
                    <a:pt x="1115" y="839"/>
                    <a:pt x="1080" y="732"/>
                  </a:cubicBezTo>
                  <a:cubicBezTo>
                    <a:pt x="1053" y="625"/>
                    <a:pt x="999" y="518"/>
                    <a:pt x="937" y="429"/>
                  </a:cubicBezTo>
                  <a:cubicBezTo>
                    <a:pt x="874" y="340"/>
                    <a:pt x="803" y="260"/>
                    <a:pt x="714" y="188"/>
                  </a:cubicBezTo>
                  <a:cubicBezTo>
                    <a:pt x="634" y="117"/>
                    <a:pt x="535" y="54"/>
                    <a:pt x="411" y="10"/>
                  </a:cubicBezTo>
                  <a:cubicBezTo>
                    <a:pt x="375" y="10"/>
                    <a:pt x="348"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a:off x="5728125" y="3722450"/>
              <a:ext cx="24775" cy="29700"/>
            </a:xfrm>
            <a:custGeom>
              <a:avLst/>
              <a:gdLst/>
              <a:ahLst/>
              <a:cxnLst/>
              <a:rect l="l" t="t" r="r" b="b"/>
              <a:pathLst>
                <a:path w="991" h="1188" extrusionOk="0">
                  <a:moveTo>
                    <a:pt x="329" y="0"/>
                  </a:moveTo>
                  <a:cubicBezTo>
                    <a:pt x="318" y="0"/>
                    <a:pt x="306" y="1"/>
                    <a:pt x="295" y="2"/>
                  </a:cubicBezTo>
                  <a:lnTo>
                    <a:pt x="286" y="2"/>
                  </a:lnTo>
                  <a:cubicBezTo>
                    <a:pt x="116" y="19"/>
                    <a:pt x="0" y="171"/>
                    <a:pt x="18" y="332"/>
                  </a:cubicBezTo>
                  <a:lnTo>
                    <a:pt x="27" y="439"/>
                  </a:lnTo>
                  <a:cubicBezTo>
                    <a:pt x="36" y="537"/>
                    <a:pt x="45" y="599"/>
                    <a:pt x="54" y="653"/>
                  </a:cubicBezTo>
                  <a:cubicBezTo>
                    <a:pt x="72" y="706"/>
                    <a:pt x="81" y="751"/>
                    <a:pt x="99" y="796"/>
                  </a:cubicBezTo>
                  <a:cubicBezTo>
                    <a:pt x="116" y="831"/>
                    <a:pt x="143" y="867"/>
                    <a:pt x="179" y="912"/>
                  </a:cubicBezTo>
                  <a:cubicBezTo>
                    <a:pt x="215" y="947"/>
                    <a:pt x="259" y="992"/>
                    <a:pt x="339" y="1045"/>
                  </a:cubicBezTo>
                  <a:lnTo>
                    <a:pt x="438" y="1117"/>
                  </a:lnTo>
                  <a:lnTo>
                    <a:pt x="447" y="1126"/>
                  </a:lnTo>
                  <a:cubicBezTo>
                    <a:pt x="502" y="1167"/>
                    <a:pt x="567" y="1187"/>
                    <a:pt x="632" y="1187"/>
                  </a:cubicBezTo>
                  <a:cubicBezTo>
                    <a:pt x="733" y="1187"/>
                    <a:pt x="833" y="1138"/>
                    <a:pt x="893" y="1045"/>
                  </a:cubicBezTo>
                  <a:cubicBezTo>
                    <a:pt x="973" y="938"/>
                    <a:pt x="991" y="813"/>
                    <a:pt x="991" y="697"/>
                  </a:cubicBezTo>
                  <a:cubicBezTo>
                    <a:pt x="982" y="573"/>
                    <a:pt x="946" y="457"/>
                    <a:pt x="884" y="358"/>
                  </a:cubicBezTo>
                  <a:cubicBezTo>
                    <a:pt x="821" y="260"/>
                    <a:pt x="741" y="171"/>
                    <a:pt x="643" y="100"/>
                  </a:cubicBezTo>
                  <a:cubicBezTo>
                    <a:pt x="553" y="43"/>
                    <a:pt x="448" y="0"/>
                    <a:pt x="3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a:off x="5873325" y="3614525"/>
              <a:ext cx="177100" cy="202375"/>
            </a:xfrm>
            <a:custGeom>
              <a:avLst/>
              <a:gdLst/>
              <a:ahLst/>
              <a:cxnLst/>
              <a:rect l="l" t="t" r="r" b="b"/>
              <a:pathLst>
                <a:path w="7084" h="8095" extrusionOk="0">
                  <a:moveTo>
                    <a:pt x="3800" y="1"/>
                  </a:moveTo>
                  <a:cubicBezTo>
                    <a:pt x="3693" y="1"/>
                    <a:pt x="3604" y="81"/>
                    <a:pt x="3604" y="188"/>
                  </a:cubicBezTo>
                  <a:cubicBezTo>
                    <a:pt x="3595" y="563"/>
                    <a:pt x="3604" y="920"/>
                    <a:pt x="3622" y="1294"/>
                  </a:cubicBezTo>
                  <a:cubicBezTo>
                    <a:pt x="3649" y="1669"/>
                    <a:pt x="3702" y="2053"/>
                    <a:pt x="3836" y="2454"/>
                  </a:cubicBezTo>
                  <a:cubicBezTo>
                    <a:pt x="3907" y="2650"/>
                    <a:pt x="3997" y="2847"/>
                    <a:pt x="4122" y="3025"/>
                  </a:cubicBezTo>
                  <a:cubicBezTo>
                    <a:pt x="4246" y="3212"/>
                    <a:pt x="4389" y="3373"/>
                    <a:pt x="4541" y="3507"/>
                  </a:cubicBezTo>
                  <a:cubicBezTo>
                    <a:pt x="4853" y="3792"/>
                    <a:pt x="5165" y="3989"/>
                    <a:pt x="5442" y="4194"/>
                  </a:cubicBezTo>
                  <a:cubicBezTo>
                    <a:pt x="5504" y="4238"/>
                    <a:pt x="5576" y="4292"/>
                    <a:pt x="5638" y="4345"/>
                  </a:cubicBezTo>
                  <a:cubicBezTo>
                    <a:pt x="5692" y="4390"/>
                    <a:pt x="5745" y="4443"/>
                    <a:pt x="5799" y="4497"/>
                  </a:cubicBezTo>
                  <a:cubicBezTo>
                    <a:pt x="5906" y="4604"/>
                    <a:pt x="5995" y="4720"/>
                    <a:pt x="6066" y="4845"/>
                  </a:cubicBezTo>
                  <a:cubicBezTo>
                    <a:pt x="6138" y="4961"/>
                    <a:pt x="6182" y="5086"/>
                    <a:pt x="6200" y="5193"/>
                  </a:cubicBezTo>
                  <a:cubicBezTo>
                    <a:pt x="6218" y="5309"/>
                    <a:pt x="6209" y="5407"/>
                    <a:pt x="6173" y="5514"/>
                  </a:cubicBezTo>
                  <a:cubicBezTo>
                    <a:pt x="6102" y="5710"/>
                    <a:pt x="5879" y="5915"/>
                    <a:pt x="5594" y="6094"/>
                  </a:cubicBezTo>
                  <a:cubicBezTo>
                    <a:pt x="5308" y="6281"/>
                    <a:pt x="4996" y="6451"/>
                    <a:pt x="4684" y="6602"/>
                  </a:cubicBezTo>
                  <a:cubicBezTo>
                    <a:pt x="4041" y="6906"/>
                    <a:pt x="3372" y="7155"/>
                    <a:pt x="2676" y="7378"/>
                  </a:cubicBezTo>
                  <a:cubicBezTo>
                    <a:pt x="2328" y="7494"/>
                    <a:pt x="1998" y="7619"/>
                    <a:pt x="1677" y="7655"/>
                  </a:cubicBezTo>
                  <a:cubicBezTo>
                    <a:pt x="1641" y="7657"/>
                    <a:pt x="1605" y="7658"/>
                    <a:pt x="1571" y="7658"/>
                  </a:cubicBezTo>
                  <a:cubicBezTo>
                    <a:pt x="1450" y="7658"/>
                    <a:pt x="1337" y="7645"/>
                    <a:pt x="1240" y="7610"/>
                  </a:cubicBezTo>
                  <a:cubicBezTo>
                    <a:pt x="1115" y="7557"/>
                    <a:pt x="1008" y="7468"/>
                    <a:pt x="946" y="7343"/>
                  </a:cubicBezTo>
                  <a:cubicBezTo>
                    <a:pt x="883" y="7218"/>
                    <a:pt x="856" y="7066"/>
                    <a:pt x="848" y="6897"/>
                  </a:cubicBezTo>
                  <a:cubicBezTo>
                    <a:pt x="839" y="6727"/>
                    <a:pt x="856" y="6558"/>
                    <a:pt x="865" y="6370"/>
                  </a:cubicBezTo>
                  <a:cubicBezTo>
                    <a:pt x="874" y="6174"/>
                    <a:pt x="865" y="5987"/>
                    <a:pt x="856" y="5808"/>
                  </a:cubicBezTo>
                  <a:cubicBezTo>
                    <a:pt x="848" y="5621"/>
                    <a:pt x="839" y="5434"/>
                    <a:pt x="821" y="5255"/>
                  </a:cubicBezTo>
                  <a:cubicBezTo>
                    <a:pt x="794" y="4890"/>
                    <a:pt x="741" y="4524"/>
                    <a:pt x="678" y="4158"/>
                  </a:cubicBezTo>
                  <a:cubicBezTo>
                    <a:pt x="616" y="3792"/>
                    <a:pt x="544" y="3426"/>
                    <a:pt x="393" y="3052"/>
                  </a:cubicBezTo>
                  <a:cubicBezTo>
                    <a:pt x="384" y="3052"/>
                    <a:pt x="384" y="3052"/>
                    <a:pt x="384" y="3043"/>
                  </a:cubicBezTo>
                  <a:cubicBezTo>
                    <a:pt x="351" y="2978"/>
                    <a:pt x="280" y="2936"/>
                    <a:pt x="209" y="2936"/>
                  </a:cubicBezTo>
                  <a:cubicBezTo>
                    <a:pt x="184" y="2936"/>
                    <a:pt x="158" y="2942"/>
                    <a:pt x="134" y="2954"/>
                  </a:cubicBezTo>
                  <a:cubicBezTo>
                    <a:pt x="36" y="3007"/>
                    <a:pt x="0" y="3114"/>
                    <a:pt x="45" y="3212"/>
                  </a:cubicBezTo>
                  <a:lnTo>
                    <a:pt x="45" y="3221"/>
                  </a:lnTo>
                  <a:cubicBezTo>
                    <a:pt x="187" y="3507"/>
                    <a:pt x="268" y="3873"/>
                    <a:pt x="330" y="4220"/>
                  </a:cubicBezTo>
                  <a:cubicBezTo>
                    <a:pt x="402" y="4568"/>
                    <a:pt x="437" y="4925"/>
                    <a:pt x="473" y="5282"/>
                  </a:cubicBezTo>
                  <a:cubicBezTo>
                    <a:pt x="500" y="5639"/>
                    <a:pt x="517" y="6005"/>
                    <a:pt x="500" y="6344"/>
                  </a:cubicBezTo>
                  <a:cubicBezTo>
                    <a:pt x="482" y="6522"/>
                    <a:pt x="464" y="6709"/>
                    <a:pt x="464" y="6906"/>
                  </a:cubicBezTo>
                  <a:cubicBezTo>
                    <a:pt x="473" y="7102"/>
                    <a:pt x="491" y="7316"/>
                    <a:pt x="589" y="7521"/>
                  </a:cubicBezTo>
                  <a:cubicBezTo>
                    <a:pt x="687" y="7726"/>
                    <a:pt x="865" y="7896"/>
                    <a:pt x="1071" y="7994"/>
                  </a:cubicBezTo>
                  <a:cubicBezTo>
                    <a:pt x="1253" y="8070"/>
                    <a:pt x="1442" y="8094"/>
                    <a:pt x="1615" y="8094"/>
                  </a:cubicBezTo>
                  <a:cubicBezTo>
                    <a:pt x="1645" y="8094"/>
                    <a:pt x="1675" y="8093"/>
                    <a:pt x="1704" y="8092"/>
                  </a:cubicBezTo>
                  <a:cubicBezTo>
                    <a:pt x="1909" y="8083"/>
                    <a:pt x="2105" y="8048"/>
                    <a:pt x="2284" y="8003"/>
                  </a:cubicBezTo>
                  <a:lnTo>
                    <a:pt x="2819" y="7869"/>
                  </a:lnTo>
                  <a:cubicBezTo>
                    <a:pt x="3533" y="7682"/>
                    <a:pt x="4246" y="7494"/>
                    <a:pt x="4951" y="7227"/>
                  </a:cubicBezTo>
                  <a:cubicBezTo>
                    <a:pt x="5299" y="7093"/>
                    <a:pt x="5647" y="6941"/>
                    <a:pt x="5986" y="6754"/>
                  </a:cubicBezTo>
                  <a:cubicBezTo>
                    <a:pt x="6156" y="6656"/>
                    <a:pt x="6334" y="6549"/>
                    <a:pt x="6503" y="6406"/>
                  </a:cubicBezTo>
                  <a:cubicBezTo>
                    <a:pt x="6664" y="6263"/>
                    <a:pt x="6834" y="6076"/>
                    <a:pt x="6941" y="5835"/>
                  </a:cubicBezTo>
                  <a:cubicBezTo>
                    <a:pt x="7048" y="5603"/>
                    <a:pt x="7083" y="5327"/>
                    <a:pt x="7048" y="5086"/>
                  </a:cubicBezTo>
                  <a:cubicBezTo>
                    <a:pt x="7021" y="4836"/>
                    <a:pt x="6932" y="4613"/>
                    <a:pt x="6825" y="4417"/>
                  </a:cubicBezTo>
                  <a:cubicBezTo>
                    <a:pt x="6718" y="4212"/>
                    <a:pt x="6584" y="4042"/>
                    <a:pt x="6441" y="3890"/>
                  </a:cubicBezTo>
                  <a:cubicBezTo>
                    <a:pt x="6370" y="3810"/>
                    <a:pt x="6289" y="3739"/>
                    <a:pt x="6209" y="3667"/>
                  </a:cubicBezTo>
                  <a:cubicBezTo>
                    <a:pt x="6129" y="3596"/>
                    <a:pt x="6057" y="3534"/>
                    <a:pt x="5977" y="3480"/>
                  </a:cubicBezTo>
                  <a:cubicBezTo>
                    <a:pt x="5665" y="3239"/>
                    <a:pt x="5371" y="3052"/>
                    <a:pt x="5130" y="2856"/>
                  </a:cubicBezTo>
                  <a:cubicBezTo>
                    <a:pt x="4880" y="2650"/>
                    <a:pt x="4719" y="2436"/>
                    <a:pt x="4577" y="2151"/>
                  </a:cubicBezTo>
                  <a:cubicBezTo>
                    <a:pt x="4309" y="1589"/>
                    <a:pt x="4202" y="839"/>
                    <a:pt x="3979" y="135"/>
                  </a:cubicBezTo>
                  <a:cubicBezTo>
                    <a:pt x="3952" y="63"/>
                    <a:pt x="3881" y="1"/>
                    <a:pt x="38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 name="Google Shape;861;p23"/>
          <p:cNvSpPr/>
          <p:nvPr/>
        </p:nvSpPr>
        <p:spPr>
          <a:xfrm rot="-5400000" flipH="1">
            <a:off x="-846521" y="1985046"/>
            <a:ext cx="3408408" cy="1565221"/>
          </a:xfrm>
          <a:custGeom>
            <a:avLst/>
            <a:gdLst/>
            <a:ahLst/>
            <a:cxnLst/>
            <a:rect l="l" t="t" r="r" b="b"/>
            <a:pathLst>
              <a:path w="72235" h="33172" extrusionOk="0">
                <a:moveTo>
                  <a:pt x="59382" y="0"/>
                </a:moveTo>
                <a:cubicBezTo>
                  <a:pt x="59369" y="0"/>
                  <a:pt x="59356" y="0"/>
                  <a:pt x="59343" y="0"/>
                </a:cubicBezTo>
                <a:cubicBezTo>
                  <a:pt x="49551" y="27"/>
                  <a:pt x="41232" y="8414"/>
                  <a:pt x="31448" y="8414"/>
                </a:cubicBezTo>
                <a:cubicBezTo>
                  <a:pt x="31391" y="8414"/>
                  <a:pt x="31335" y="8414"/>
                  <a:pt x="31278" y="8413"/>
                </a:cubicBezTo>
                <a:cubicBezTo>
                  <a:pt x="25090" y="8353"/>
                  <a:pt x="19260" y="4857"/>
                  <a:pt x="13111" y="4857"/>
                </a:cubicBezTo>
                <a:cubicBezTo>
                  <a:pt x="12824" y="4857"/>
                  <a:pt x="12537" y="4864"/>
                  <a:pt x="12249" y="4880"/>
                </a:cubicBezTo>
                <a:cubicBezTo>
                  <a:pt x="8306" y="5094"/>
                  <a:pt x="4470" y="6959"/>
                  <a:pt x="1865" y="9930"/>
                </a:cubicBezTo>
                <a:cubicBezTo>
                  <a:pt x="857" y="11071"/>
                  <a:pt x="1" y="12472"/>
                  <a:pt x="1" y="13989"/>
                </a:cubicBezTo>
                <a:cubicBezTo>
                  <a:pt x="10" y="16540"/>
                  <a:pt x="2302" y="18404"/>
                  <a:pt x="4381" y="19876"/>
                </a:cubicBezTo>
                <a:cubicBezTo>
                  <a:pt x="13570" y="26383"/>
                  <a:pt x="23669" y="33172"/>
                  <a:pt x="34831" y="33172"/>
                </a:cubicBezTo>
                <a:cubicBezTo>
                  <a:pt x="35254" y="33172"/>
                  <a:pt x="35678" y="33162"/>
                  <a:pt x="36104" y="33142"/>
                </a:cubicBezTo>
                <a:cubicBezTo>
                  <a:pt x="39905" y="32964"/>
                  <a:pt x="43607" y="31982"/>
                  <a:pt x="47273" y="30992"/>
                </a:cubicBezTo>
                <a:cubicBezTo>
                  <a:pt x="50155" y="30225"/>
                  <a:pt x="53090" y="29431"/>
                  <a:pt x="55623" y="27843"/>
                </a:cubicBezTo>
                <a:cubicBezTo>
                  <a:pt x="58478" y="26068"/>
                  <a:pt x="60646" y="23409"/>
                  <a:pt x="62662" y="20724"/>
                </a:cubicBezTo>
                <a:cubicBezTo>
                  <a:pt x="64500" y="18280"/>
                  <a:pt x="66248" y="15773"/>
                  <a:pt x="67908" y="13204"/>
                </a:cubicBezTo>
                <a:cubicBezTo>
                  <a:pt x="68880" y="11705"/>
                  <a:pt x="72234" y="7887"/>
                  <a:pt x="72083" y="6085"/>
                </a:cubicBezTo>
                <a:cubicBezTo>
                  <a:pt x="71736" y="2070"/>
                  <a:pt x="62439" y="0"/>
                  <a:pt x="59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rot="-5400000" flipH="1">
            <a:off x="147694" y="4080477"/>
            <a:ext cx="939170" cy="857351"/>
          </a:xfrm>
          <a:custGeom>
            <a:avLst/>
            <a:gdLst/>
            <a:ahLst/>
            <a:cxnLst/>
            <a:rect l="l" t="t" r="r" b="b"/>
            <a:pathLst>
              <a:path w="19904" h="18170" extrusionOk="0">
                <a:moveTo>
                  <a:pt x="15122" y="1"/>
                </a:moveTo>
                <a:cubicBezTo>
                  <a:pt x="13952" y="1"/>
                  <a:pt x="12745" y="358"/>
                  <a:pt x="11821" y="895"/>
                </a:cubicBezTo>
                <a:cubicBezTo>
                  <a:pt x="10090" y="1894"/>
                  <a:pt x="8797" y="3491"/>
                  <a:pt x="7539" y="5043"/>
                </a:cubicBezTo>
                <a:cubicBezTo>
                  <a:pt x="6343" y="6533"/>
                  <a:pt x="5148" y="8023"/>
                  <a:pt x="3952" y="9504"/>
                </a:cubicBezTo>
                <a:cubicBezTo>
                  <a:pt x="2204" y="11681"/>
                  <a:pt x="384" y="14018"/>
                  <a:pt x="54" y="16792"/>
                </a:cubicBezTo>
                <a:cubicBezTo>
                  <a:pt x="0" y="17230"/>
                  <a:pt x="18" y="17747"/>
                  <a:pt x="366" y="18015"/>
                </a:cubicBezTo>
                <a:cubicBezTo>
                  <a:pt x="506" y="18123"/>
                  <a:pt x="660" y="18169"/>
                  <a:pt x="818" y="18169"/>
                </a:cubicBezTo>
                <a:cubicBezTo>
                  <a:pt x="1285" y="18169"/>
                  <a:pt x="1797" y="17770"/>
                  <a:pt x="2150" y="17390"/>
                </a:cubicBezTo>
                <a:cubicBezTo>
                  <a:pt x="6450" y="12912"/>
                  <a:pt x="11446" y="9111"/>
                  <a:pt x="16576" y="5632"/>
                </a:cubicBezTo>
                <a:cubicBezTo>
                  <a:pt x="18208" y="4526"/>
                  <a:pt x="19903" y="3652"/>
                  <a:pt x="18405" y="1520"/>
                </a:cubicBezTo>
                <a:cubicBezTo>
                  <a:pt x="17636" y="429"/>
                  <a:pt x="16401" y="1"/>
                  <a:pt x="15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 name="Google Shape;863;p23"/>
          <p:cNvGrpSpPr/>
          <p:nvPr/>
        </p:nvGrpSpPr>
        <p:grpSpPr>
          <a:xfrm>
            <a:off x="782972" y="1485883"/>
            <a:ext cx="857416" cy="915833"/>
            <a:chOff x="2118675" y="1519600"/>
            <a:chExt cx="399225" cy="426425"/>
          </a:xfrm>
        </p:grpSpPr>
        <p:sp>
          <p:nvSpPr>
            <p:cNvPr id="864" name="Google Shape;864;p23"/>
            <p:cNvSpPr/>
            <p:nvPr/>
          </p:nvSpPr>
          <p:spPr>
            <a:xfrm>
              <a:off x="2479975" y="1672825"/>
              <a:ext cx="37925" cy="64850"/>
            </a:xfrm>
            <a:custGeom>
              <a:avLst/>
              <a:gdLst/>
              <a:ahLst/>
              <a:cxnLst/>
              <a:rect l="l" t="t" r="r" b="b"/>
              <a:pathLst>
                <a:path w="1517" h="2594" extrusionOk="0">
                  <a:moveTo>
                    <a:pt x="588" y="602"/>
                  </a:moveTo>
                  <a:cubicBezTo>
                    <a:pt x="588" y="604"/>
                    <a:pt x="588" y="606"/>
                    <a:pt x="589" y="609"/>
                  </a:cubicBezTo>
                  <a:cubicBezTo>
                    <a:pt x="593" y="617"/>
                    <a:pt x="595" y="620"/>
                    <a:pt x="595" y="620"/>
                  </a:cubicBezTo>
                  <a:cubicBezTo>
                    <a:pt x="596" y="620"/>
                    <a:pt x="592" y="612"/>
                    <a:pt x="588" y="602"/>
                  </a:cubicBezTo>
                  <a:close/>
                  <a:moveTo>
                    <a:pt x="663" y="871"/>
                  </a:moveTo>
                  <a:cubicBezTo>
                    <a:pt x="662" y="871"/>
                    <a:pt x="665" y="880"/>
                    <a:pt x="669" y="895"/>
                  </a:cubicBezTo>
                  <a:cubicBezTo>
                    <a:pt x="665" y="878"/>
                    <a:pt x="663" y="871"/>
                    <a:pt x="663" y="871"/>
                  </a:cubicBezTo>
                  <a:close/>
                  <a:moveTo>
                    <a:pt x="769" y="1"/>
                  </a:moveTo>
                  <a:cubicBezTo>
                    <a:pt x="720" y="1"/>
                    <a:pt x="670" y="13"/>
                    <a:pt x="625" y="38"/>
                  </a:cubicBezTo>
                  <a:cubicBezTo>
                    <a:pt x="482" y="128"/>
                    <a:pt x="429" y="315"/>
                    <a:pt x="509" y="458"/>
                  </a:cubicBezTo>
                  <a:cubicBezTo>
                    <a:pt x="536" y="493"/>
                    <a:pt x="553" y="538"/>
                    <a:pt x="571" y="574"/>
                  </a:cubicBezTo>
                  <a:cubicBezTo>
                    <a:pt x="575" y="577"/>
                    <a:pt x="582" y="591"/>
                    <a:pt x="588" y="602"/>
                  </a:cubicBezTo>
                  <a:lnTo>
                    <a:pt x="588" y="602"/>
                  </a:lnTo>
                  <a:cubicBezTo>
                    <a:pt x="587" y="600"/>
                    <a:pt x="587" y="599"/>
                    <a:pt x="588" y="599"/>
                  </a:cubicBezTo>
                  <a:lnTo>
                    <a:pt x="588" y="599"/>
                  </a:lnTo>
                  <a:cubicBezTo>
                    <a:pt x="590" y="599"/>
                    <a:pt x="607" y="645"/>
                    <a:pt x="607" y="645"/>
                  </a:cubicBezTo>
                  <a:cubicBezTo>
                    <a:pt x="634" y="725"/>
                    <a:pt x="652" y="814"/>
                    <a:pt x="669" y="895"/>
                  </a:cubicBezTo>
                  <a:cubicBezTo>
                    <a:pt x="669" y="913"/>
                    <a:pt x="669" y="939"/>
                    <a:pt x="669" y="957"/>
                  </a:cubicBezTo>
                  <a:cubicBezTo>
                    <a:pt x="669" y="1002"/>
                    <a:pt x="678" y="1046"/>
                    <a:pt x="669" y="1091"/>
                  </a:cubicBezTo>
                  <a:cubicBezTo>
                    <a:pt x="669" y="1136"/>
                    <a:pt x="669" y="1180"/>
                    <a:pt x="661" y="1225"/>
                  </a:cubicBezTo>
                  <a:cubicBezTo>
                    <a:pt x="661" y="1228"/>
                    <a:pt x="661" y="1231"/>
                    <a:pt x="661" y="1232"/>
                  </a:cubicBezTo>
                  <a:lnTo>
                    <a:pt x="661" y="1232"/>
                  </a:lnTo>
                  <a:cubicBezTo>
                    <a:pt x="661" y="1233"/>
                    <a:pt x="661" y="1233"/>
                    <a:pt x="661" y="1234"/>
                  </a:cubicBezTo>
                  <a:cubicBezTo>
                    <a:pt x="661" y="1252"/>
                    <a:pt x="652" y="1278"/>
                    <a:pt x="652" y="1296"/>
                  </a:cubicBezTo>
                  <a:cubicBezTo>
                    <a:pt x="634" y="1376"/>
                    <a:pt x="607" y="1457"/>
                    <a:pt x="580" y="1537"/>
                  </a:cubicBezTo>
                  <a:cubicBezTo>
                    <a:pt x="573" y="1559"/>
                    <a:pt x="570" y="1566"/>
                    <a:pt x="570" y="1566"/>
                  </a:cubicBezTo>
                  <a:cubicBezTo>
                    <a:pt x="569" y="1566"/>
                    <a:pt x="578" y="1535"/>
                    <a:pt x="576" y="1535"/>
                  </a:cubicBezTo>
                  <a:lnTo>
                    <a:pt x="576" y="1535"/>
                  </a:lnTo>
                  <a:cubicBezTo>
                    <a:pt x="576" y="1535"/>
                    <a:pt x="574" y="1538"/>
                    <a:pt x="571" y="1546"/>
                  </a:cubicBezTo>
                  <a:cubicBezTo>
                    <a:pt x="562" y="1564"/>
                    <a:pt x="553" y="1591"/>
                    <a:pt x="545" y="1608"/>
                  </a:cubicBezTo>
                  <a:cubicBezTo>
                    <a:pt x="527" y="1644"/>
                    <a:pt x="500" y="1689"/>
                    <a:pt x="482" y="1724"/>
                  </a:cubicBezTo>
                  <a:cubicBezTo>
                    <a:pt x="455" y="1760"/>
                    <a:pt x="437" y="1796"/>
                    <a:pt x="411" y="1831"/>
                  </a:cubicBezTo>
                  <a:cubicBezTo>
                    <a:pt x="418" y="1820"/>
                    <a:pt x="421" y="1816"/>
                    <a:pt x="420" y="1816"/>
                  </a:cubicBezTo>
                  <a:lnTo>
                    <a:pt x="420" y="1816"/>
                  </a:lnTo>
                  <a:cubicBezTo>
                    <a:pt x="416" y="1816"/>
                    <a:pt x="364" y="1878"/>
                    <a:pt x="357" y="1885"/>
                  </a:cubicBezTo>
                  <a:cubicBezTo>
                    <a:pt x="330" y="1912"/>
                    <a:pt x="295" y="1938"/>
                    <a:pt x="268" y="1965"/>
                  </a:cubicBezTo>
                  <a:cubicBezTo>
                    <a:pt x="256" y="1977"/>
                    <a:pt x="245" y="1989"/>
                    <a:pt x="233" y="1998"/>
                  </a:cubicBezTo>
                  <a:lnTo>
                    <a:pt x="233" y="1998"/>
                  </a:lnTo>
                  <a:cubicBezTo>
                    <a:pt x="234" y="1997"/>
                    <a:pt x="234" y="1996"/>
                    <a:pt x="233" y="1996"/>
                  </a:cubicBezTo>
                  <a:lnTo>
                    <a:pt x="233" y="1996"/>
                  </a:lnTo>
                  <a:cubicBezTo>
                    <a:pt x="232" y="1996"/>
                    <a:pt x="227" y="2000"/>
                    <a:pt x="214" y="2010"/>
                  </a:cubicBezTo>
                  <a:cubicBezTo>
                    <a:pt x="221" y="2007"/>
                    <a:pt x="227" y="2003"/>
                    <a:pt x="233" y="1998"/>
                  </a:cubicBezTo>
                  <a:lnTo>
                    <a:pt x="233" y="1998"/>
                  </a:lnTo>
                  <a:cubicBezTo>
                    <a:pt x="228" y="2004"/>
                    <a:pt x="207" y="2022"/>
                    <a:pt x="197" y="2028"/>
                  </a:cubicBezTo>
                  <a:cubicBezTo>
                    <a:pt x="63" y="2117"/>
                    <a:pt x="0" y="2295"/>
                    <a:pt x="90" y="2438"/>
                  </a:cubicBezTo>
                  <a:cubicBezTo>
                    <a:pt x="139" y="2531"/>
                    <a:pt x="253" y="2594"/>
                    <a:pt x="363" y="2594"/>
                  </a:cubicBezTo>
                  <a:cubicBezTo>
                    <a:pt x="411" y="2594"/>
                    <a:pt x="459" y="2581"/>
                    <a:pt x="500" y="2554"/>
                  </a:cubicBezTo>
                  <a:cubicBezTo>
                    <a:pt x="1258" y="2028"/>
                    <a:pt x="1517" y="948"/>
                    <a:pt x="1035" y="154"/>
                  </a:cubicBezTo>
                  <a:cubicBezTo>
                    <a:pt x="980" y="57"/>
                    <a:pt x="875" y="1"/>
                    <a:pt x="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a:off x="2424450" y="1643175"/>
              <a:ext cx="27000" cy="52575"/>
            </a:xfrm>
            <a:custGeom>
              <a:avLst/>
              <a:gdLst/>
              <a:ahLst/>
              <a:cxnLst/>
              <a:rect l="l" t="t" r="r" b="b"/>
              <a:pathLst>
                <a:path w="1080" h="2103" extrusionOk="0">
                  <a:moveTo>
                    <a:pt x="959" y="1538"/>
                  </a:moveTo>
                  <a:lnTo>
                    <a:pt x="959" y="1538"/>
                  </a:lnTo>
                  <a:cubicBezTo>
                    <a:pt x="964" y="1549"/>
                    <a:pt x="966" y="1553"/>
                    <a:pt x="966" y="1553"/>
                  </a:cubicBezTo>
                  <a:cubicBezTo>
                    <a:pt x="966" y="1553"/>
                    <a:pt x="963" y="1546"/>
                    <a:pt x="959" y="1538"/>
                  </a:cubicBezTo>
                  <a:close/>
                  <a:moveTo>
                    <a:pt x="523" y="0"/>
                  </a:moveTo>
                  <a:cubicBezTo>
                    <a:pt x="389" y="0"/>
                    <a:pt x="292" y="91"/>
                    <a:pt x="232" y="225"/>
                  </a:cubicBezTo>
                  <a:cubicBezTo>
                    <a:pt x="0" y="796"/>
                    <a:pt x="250" y="1421"/>
                    <a:pt x="482" y="1956"/>
                  </a:cubicBezTo>
                  <a:cubicBezTo>
                    <a:pt x="523" y="2051"/>
                    <a:pt x="636" y="2103"/>
                    <a:pt x="747" y="2103"/>
                  </a:cubicBezTo>
                  <a:cubicBezTo>
                    <a:pt x="802" y="2103"/>
                    <a:pt x="856" y="2090"/>
                    <a:pt x="901" y="2063"/>
                  </a:cubicBezTo>
                  <a:cubicBezTo>
                    <a:pt x="1053" y="1965"/>
                    <a:pt x="1079" y="1804"/>
                    <a:pt x="1008" y="1653"/>
                  </a:cubicBezTo>
                  <a:cubicBezTo>
                    <a:pt x="990" y="1617"/>
                    <a:pt x="981" y="1581"/>
                    <a:pt x="963" y="1554"/>
                  </a:cubicBezTo>
                  <a:cubicBezTo>
                    <a:pt x="954" y="1531"/>
                    <a:pt x="952" y="1524"/>
                    <a:pt x="952" y="1524"/>
                  </a:cubicBezTo>
                  <a:lnTo>
                    <a:pt x="952" y="1524"/>
                  </a:lnTo>
                  <a:cubicBezTo>
                    <a:pt x="953" y="1524"/>
                    <a:pt x="956" y="1531"/>
                    <a:pt x="959" y="1538"/>
                  </a:cubicBezTo>
                  <a:lnTo>
                    <a:pt x="959" y="1538"/>
                  </a:lnTo>
                  <a:cubicBezTo>
                    <a:pt x="958" y="1535"/>
                    <a:pt x="956" y="1532"/>
                    <a:pt x="955" y="1528"/>
                  </a:cubicBezTo>
                  <a:cubicBezTo>
                    <a:pt x="928" y="1465"/>
                    <a:pt x="910" y="1403"/>
                    <a:pt x="883" y="1349"/>
                  </a:cubicBezTo>
                  <a:cubicBezTo>
                    <a:pt x="839" y="1233"/>
                    <a:pt x="803" y="1108"/>
                    <a:pt x="776" y="983"/>
                  </a:cubicBezTo>
                  <a:cubicBezTo>
                    <a:pt x="776" y="957"/>
                    <a:pt x="767" y="930"/>
                    <a:pt x="758" y="903"/>
                  </a:cubicBezTo>
                  <a:cubicBezTo>
                    <a:pt x="758" y="894"/>
                    <a:pt x="758" y="876"/>
                    <a:pt x="758" y="859"/>
                  </a:cubicBezTo>
                  <a:cubicBezTo>
                    <a:pt x="749" y="796"/>
                    <a:pt x="749" y="743"/>
                    <a:pt x="749" y="680"/>
                  </a:cubicBezTo>
                  <a:cubicBezTo>
                    <a:pt x="749" y="662"/>
                    <a:pt x="749" y="618"/>
                    <a:pt x="758" y="600"/>
                  </a:cubicBezTo>
                  <a:lnTo>
                    <a:pt x="758" y="600"/>
                  </a:lnTo>
                  <a:cubicBezTo>
                    <a:pt x="753" y="620"/>
                    <a:pt x="751" y="631"/>
                    <a:pt x="752" y="631"/>
                  </a:cubicBezTo>
                  <a:cubicBezTo>
                    <a:pt x="752" y="631"/>
                    <a:pt x="754" y="624"/>
                    <a:pt x="758" y="609"/>
                  </a:cubicBezTo>
                  <a:cubicBezTo>
                    <a:pt x="758" y="591"/>
                    <a:pt x="758" y="573"/>
                    <a:pt x="767" y="555"/>
                  </a:cubicBezTo>
                  <a:cubicBezTo>
                    <a:pt x="776" y="493"/>
                    <a:pt x="794" y="439"/>
                    <a:pt x="821" y="386"/>
                  </a:cubicBezTo>
                  <a:cubicBezTo>
                    <a:pt x="883" y="234"/>
                    <a:pt x="758" y="38"/>
                    <a:pt x="607" y="11"/>
                  </a:cubicBezTo>
                  <a:cubicBezTo>
                    <a:pt x="577" y="4"/>
                    <a:pt x="550" y="0"/>
                    <a:pt x="5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2394325" y="1703875"/>
              <a:ext cx="31475" cy="51075"/>
            </a:xfrm>
            <a:custGeom>
              <a:avLst/>
              <a:gdLst/>
              <a:ahLst/>
              <a:cxnLst/>
              <a:rect l="l" t="t" r="r" b="b"/>
              <a:pathLst>
                <a:path w="1259" h="2043" extrusionOk="0">
                  <a:moveTo>
                    <a:pt x="329" y="1"/>
                  </a:moveTo>
                  <a:cubicBezTo>
                    <a:pt x="195" y="1"/>
                    <a:pt x="66" y="74"/>
                    <a:pt x="36" y="215"/>
                  </a:cubicBezTo>
                  <a:cubicBezTo>
                    <a:pt x="1" y="366"/>
                    <a:pt x="81" y="563"/>
                    <a:pt x="250" y="589"/>
                  </a:cubicBezTo>
                  <a:cubicBezTo>
                    <a:pt x="277" y="598"/>
                    <a:pt x="304" y="607"/>
                    <a:pt x="331" y="616"/>
                  </a:cubicBezTo>
                  <a:cubicBezTo>
                    <a:pt x="340" y="618"/>
                    <a:pt x="344" y="620"/>
                    <a:pt x="344" y="620"/>
                  </a:cubicBezTo>
                  <a:lnTo>
                    <a:pt x="344" y="620"/>
                  </a:lnTo>
                  <a:cubicBezTo>
                    <a:pt x="349" y="621"/>
                    <a:pt x="353" y="623"/>
                    <a:pt x="358" y="625"/>
                  </a:cubicBezTo>
                  <a:cubicBezTo>
                    <a:pt x="366" y="634"/>
                    <a:pt x="375" y="643"/>
                    <a:pt x="384" y="643"/>
                  </a:cubicBezTo>
                  <a:cubicBezTo>
                    <a:pt x="387" y="645"/>
                    <a:pt x="391" y="649"/>
                    <a:pt x="396" y="652"/>
                  </a:cubicBezTo>
                  <a:lnTo>
                    <a:pt x="396" y="652"/>
                  </a:lnTo>
                  <a:cubicBezTo>
                    <a:pt x="399" y="655"/>
                    <a:pt x="402" y="659"/>
                    <a:pt x="402" y="661"/>
                  </a:cubicBezTo>
                  <a:cubicBezTo>
                    <a:pt x="411" y="670"/>
                    <a:pt x="429" y="679"/>
                    <a:pt x="438" y="688"/>
                  </a:cubicBezTo>
                  <a:cubicBezTo>
                    <a:pt x="447" y="696"/>
                    <a:pt x="456" y="705"/>
                    <a:pt x="465" y="714"/>
                  </a:cubicBezTo>
                  <a:cubicBezTo>
                    <a:pt x="479" y="732"/>
                    <a:pt x="482" y="739"/>
                    <a:pt x="479" y="739"/>
                  </a:cubicBezTo>
                  <a:cubicBezTo>
                    <a:pt x="476" y="739"/>
                    <a:pt x="461" y="725"/>
                    <a:pt x="456" y="714"/>
                  </a:cubicBezTo>
                  <a:lnTo>
                    <a:pt x="456" y="714"/>
                  </a:lnTo>
                  <a:cubicBezTo>
                    <a:pt x="465" y="732"/>
                    <a:pt x="491" y="768"/>
                    <a:pt x="500" y="786"/>
                  </a:cubicBezTo>
                  <a:cubicBezTo>
                    <a:pt x="512" y="797"/>
                    <a:pt x="520" y="816"/>
                    <a:pt x="529" y="833"/>
                  </a:cubicBezTo>
                  <a:lnTo>
                    <a:pt x="529" y="833"/>
                  </a:lnTo>
                  <a:cubicBezTo>
                    <a:pt x="526" y="827"/>
                    <a:pt x="526" y="822"/>
                    <a:pt x="527" y="822"/>
                  </a:cubicBezTo>
                  <a:lnTo>
                    <a:pt x="527" y="822"/>
                  </a:lnTo>
                  <a:cubicBezTo>
                    <a:pt x="528" y="822"/>
                    <a:pt x="531" y="826"/>
                    <a:pt x="536" y="839"/>
                  </a:cubicBezTo>
                  <a:cubicBezTo>
                    <a:pt x="536" y="842"/>
                    <a:pt x="536" y="844"/>
                    <a:pt x="536" y="847"/>
                  </a:cubicBezTo>
                  <a:lnTo>
                    <a:pt x="536" y="847"/>
                  </a:lnTo>
                  <a:cubicBezTo>
                    <a:pt x="534" y="842"/>
                    <a:pt x="531" y="838"/>
                    <a:pt x="529" y="833"/>
                  </a:cubicBezTo>
                  <a:lnTo>
                    <a:pt x="529" y="833"/>
                  </a:lnTo>
                  <a:cubicBezTo>
                    <a:pt x="530" y="838"/>
                    <a:pt x="533" y="845"/>
                    <a:pt x="537" y="850"/>
                  </a:cubicBezTo>
                  <a:lnTo>
                    <a:pt x="537" y="850"/>
                  </a:lnTo>
                  <a:cubicBezTo>
                    <a:pt x="537" y="849"/>
                    <a:pt x="537" y="848"/>
                    <a:pt x="536" y="847"/>
                  </a:cubicBezTo>
                  <a:lnTo>
                    <a:pt x="536" y="847"/>
                  </a:lnTo>
                  <a:cubicBezTo>
                    <a:pt x="539" y="850"/>
                    <a:pt x="542" y="854"/>
                    <a:pt x="545" y="857"/>
                  </a:cubicBezTo>
                  <a:cubicBezTo>
                    <a:pt x="542" y="856"/>
                    <a:pt x="539" y="853"/>
                    <a:pt x="537" y="850"/>
                  </a:cubicBezTo>
                  <a:lnTo>
                    <a:pt x="537" y="850"/>
                  </a:lnTo>
                  <a:cubicBezTo>
                    <a:pt x="539" y="864"/>
                    <a:pt x="547" y="878"/>
                    <a:pt x="554" y="893"/>
                  </a:cubicBezTo>
                  <a:cubicBezTo>
                    <a:pt x="563" y="911"/>
                    <a:pt x="563" y="937"/>
                    <a:pt x="572" y="964"/>
                  </a:cubicBezTo>
                  <a:cubicBezTo>
                    <a:pt x="572" y="971"/>
                    <a:pt x="577" y="1002"/>
                    <a:pt x="579" y="1003"/>
                  </a:cubicBezTo>
                  <a:lnTo>
                    <a:pt x="579" y="1003"/>
                  </a:lnTo>
                  <a:cubicBezTo>
                    <a:pt x="580" y="1009"/>
                    <a:pt x="581" y="1015"/>
                    <a:pt x="581" y="1018"/>
                  </a:cubicBezTo>
                  <a:cubicBezTo>
                    <a:pt x="589" y="1098"/>
                    <a:pt x="589" y="1178"/>
                    <a:pt x="581" y="1250"/>
                  </a:cubicBezTo>
                  <a:cubicBezTo>
                    <a:pt x="581" y="1267"/>
                    <a:pt x="581" y="1285"/>
                    <a:pt x="572" y="1303"/>
                  </a:cubicBezTo>
                  <a:cubicBezTo>
                    <a:pt x="572" y="1306"/>
                    <a:pt x="572" y="1309"/>
                    <a:pt x="572" y="1312"/>
                  </a:cubicBezTo>
                  <a:cubicBezTo>
                    <a:pt x="572" y="1348"/>
                    <a:pt x="563" y="1383"/>
                    <a:pt x="563" y="1419"/>
                  </a:cubicBezTo>
                  <a:cubicBezTo>
                    <a:pt x="545" y="1499"/>
                    <a:pt x="527" y="1580"/>
                    <a:pt x="509" y="1660"/>
                  </a:cubicBezTo>
                  <a:cubicBezTo>
                    <a:pt x="473" y="1821"/>
                    <a:pt x="554" y="1999"/>
                    <a:pt x="723" y="2035"/>
                  </a:cubicBezTo>
                  <a:cubicBezTo>
                    <a:pt x="747" y="2040"/>
                    <a:pt x="772" y="2043"/>
                    <a:pt x="796" y="2043"/>
                  </a:cubicBezTo>
                  <a:cubicBezTo>
                    <a:pt x="930" y="2043"/>
                    <a:pt x="1068" y="1963"/>
                    <a:pt x="1098" y="1821"/>
                  </a:cubicBezTo>
                  <a:cubicBezTo>
                    <a:pt x="1178" y="1455"/>
                    <a:pt x="1259" y="1053"/>
                    <a:pt x="1125" y="688"/>
                  </a:cubicBezTo>
                  <a:cubicBezTo>
                    <a:pt x="1009" y="366"/>
                    <a:pt x="759" y="72"/>
                    <a:pt x="411" y="10"/>
                  </a:cubicBezTo>
                  <a:cubicBezTo>
                    <a:pt x="384" y="4"/>
                    <a:pt x="357" y="1"/>
                    <a:pt x="3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2356850" y="1766100"/>
              <a:ext cx="37275" cy="39825"/>
            </a:xfrm>
            <a:custGeom>
              <a:avLst/>
              <a:gdLst/>
              <a:ahLst/>
              <a:cxnLst/>
              <a:rect l="l" t="t" r="r" b="b"/>
              <a:pathLst>
                <a:path w="1491" h="1593" extrusionOk="0">
                  <a:moveTo>
                    <a:pt x="1187" y="976"/>
                  </a:moveTo>
                  <a:cubicBezTo>
                    <a:pt x="1200" y="982"/>
                    <a:pt x="1213" y="988"/>
                    <a:pt x="1226" y="994"/>
                  </a:cubicBezTo>
                  <a:lnTo>
                    <a:pt x="1226" y="994"/>
                  </a:lnTo>
                  <a:cubicBezTo>
                    <a:pt x="1213" y="988"/>
                    <a:pt x="1200" y="981"/>
                    <a:pt x="1187" y="976"/>
                  </a:cubicBezTo>
                  <a:close/>
                  <a:moveTo>
                    <a:pt x="1226" y="994"/>
                  </a:moveTo>
                  <a:cubicBezTo>
                    <a:pt x="1237" y="1000"/>
                    <a:pt x="1248" y="1005"/>
                    <a:pt x="1259" y="1009"/>
                  </a:cubicBezTo>
                  <a:cubicBezTo>
                    <a:pt x="1248" y="1004"/>
                    <a:pt x="1237" y="999"/>
                    <a:pt x="1226" y="994"/>
                  </a:cubicBezTo>
                  <a:close/>
                  <a:moveTo>
                    <a:pt x="316" y="1"/>
                  </a:moveTo>
                  <a:cubicBezTo>
                    <a:pt x="290" y="1"/>
                    <a:pt x="264" y="4"/>
                    <a:pt x="242" y="10"/>
                  </a:cubicBezTo>
                  <a:cubicBezTo>
                    <a:pt x="72" y="63"/>
                    <a:pt x="1" y="215"/>
                    <a:pt x="28" y="384"/>
                  </a:cubicBezTo>
                  <a:cubicBezTo>
                    <a:pt x="81" y="661"/>
                    <a:pt x="215" y="911"/>
                    <a:pt x="393" y="1125"/>
                  </a:cubicBezTo>
                  <a:cubicBezTo>
                    <a:pt x="581" y="1330"/>
                    <a:pt x="813" y="1490"/>
                    <a:pt x="1071" y="1580"/>
                  </a:cubicBezTo>
                  <a:cubicBezTo>
                    <a:pt x="1095" y="1589"/>
                    <a:pt x="1123" y="1593"/>
                    <a:pt x="1152" y="1593"/>
                  </a:cubicBezTo>
                  <a:cubicBezTo>
                    <a:pt x="1209" y="1593"/>
                    <a:pt x="1271" y="1577"/>
                    <a:pt x="1312" y="1553"/>
                  </a:cubicBezTo>
                  <a:cubicBezTo>
                    <a:pt x="1375" y="1517"/>
                    <a:pt x="1428" y="1446"/>
                    <a:pt x="1446" y="1374"/>
                  </a:cubicBezTo>
                  <a:cubicBezTo>
                    <a:pt x="1491" y="1196"/>
                    <a:pt x="1393" y="1053"/>
                    <a:pt x="1232" y="1000"/>
                  </a:cubicBezTo>
                  <a:cubicBezTo>
                    <a:pt x="1214" y="991"/>
                    <a:pt x="1196" y="982"/>
                    <a:pt x="1179" y="973"/>
                  </a:cubicBezTo>
                  <a:lnTo>
                    <a:pt x="1179" y="973"/>
                  </a:lnTo>
                  <a:cubicBezTo>
                    <a:pt x="1181" y="974"/>
                    <a:pt x="1184" y="975"/>
                    <a:pt x="1187" y="976"/>
                  </a:cubicBezTo>
                  <a:lnTo>
                    <a:pt x="1187" y="976"/>
                  </a:lnTo>
                  <a:cubicBezTo>
                    <a:pt x="1131" y="948"/>
                    <a:pt x="1079" y="917"/>
                    <a:pt x="1029" y="881"/>
                  </a:cubicBezTo>
                  <a:lnTo>
                    <a:pt x="1029" y="881"/>
                  </a:lnTo>
                  <a:cubicBezTo>
                    <a:pt x="1031" y="882"/>
                    <a:pt x="1033" y="883"/>
                    <a:pt x="1036" y="884"/>
                  </a:cubicBezTo>
                  <a:cubicBezTo>
                    <a:pt x="947" y="821"/>
                    <a:pt x="857" y="732"/>
                    <a:pt x="795" y="643"/>
                  </a:cubicBezTo>
                  <a:lnTo>
                    <a:pt x="795" y="643"/>
                  </a:lnTo>
                  <a:cubicBezTo>
                    <a:pt x="795" y="645"/>
                    <a:pt x="796" y="646"/>
                    <a:pt x="797" y="648"/>
                  </a:cubicBezTo>
                  <a:lnTo>
                    <a:pt x="797" y="648"/>
                  </a:lnTo>
                  <a:cubicBezTo>
                    <a:pt x="759" y="594"/>
                    <a:pt x="727" y="537"/>
                    <a:pt x="695" y="478"/>
                  </a:cubicBezTo>
                  <a:lnTo>
                    <a:pt x="695" y="478"/>
                  </a:lnTo>
                  <a:cubicBezTo>
                    <a:pt x="696" y="479"/>
                    <a:pt x="696" y="481"/>
                    <a:pt x="697" y="482"/>
                  </a:cubicBezTo>
                  <a:cubicBezTo>
                    <a:pt x="695" y="479"/>
                    <a:pt x="694" y="476"/>
                    <a:pt x="692" y="472"/>
                  </a:cubicBezTo>
                  <a:lnTo>
                    <a:pt x="692" y="472"/>
                  </a:lnTo>
                  <a:cubicBezTo>
                    <a:pt x="693" y="474"/>
                    <a:pt x="694" y="476"/>
                    <a:pt x="695" y="478"/>
                  </a:cubicBezTo>
                  <a:lnTo>
                    <a:pt x="695" y="478"/>
                  </a:lnTo>
                  <a:cubicBezTo>
                    <a:pt x="691" y="464"/>
                    <a:pt x="686" y="453"/>
                    <a:pt x="680" y="442"/>
                  </a:cubicBezTo>
                  <a:lnTo>
                    <a:pt x="680" y="442"/>
                  </a:lnTo>
                  <a:cubicBezTo>
                    <a:pt x="684" y="452"/>
                    <a:pt x="688" y="462"/>
                    <a:pt x="692" y="472"/>
                  </a:cubicBezTo>
                  <a:lnTo>
                    <a:pt x="692" y="472"/>
                  </a:lnTo>
                  <a:cubicBezTo>
                    <a:pt x="682" y="452"/>
                    <a:pt x="671" y="432"/>
                    <a:pt x="661" y="411"/>
                  </a:cubicBezTo>
                  <a:lnTo>
                    <a:pt x="661" y="411"/>
                  </a:lnTo>
                  <a:cubicBezTo>
                    <a:pt x="669" y="422"/>
                    <a:pt x="675" y="432"/>
                    <a:pt x="680" y="442"/>
                  </a:cubicBezTo>
                  <a:lnTo>
                    <a:pt x="680" y="442"/>
                  </a:lnTo>
                  <a:cubicBezTo>
                    <a:pt x="653" y="373"/>
                    <a:pt x="631" y="298"/>
                    <a:pt x="616" y="224"/>
                  </a:cubicBezTo>
                  <a:cubicBezTo>
                    <a:pt x="608" y="152"/>
                    <a:pt x="536" y="81"/>
                    <a:pt x="474" y="45"/>
                  </a:cubicBezTo>
                  <a:cubicBezTo>
                    <a:pt x="431" y="15"/>
                    <a:pt x="372"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a:off x="2426675" y="1788550"/>
              <a:ext cx="49300" cy="19775"/>
            </a:xfrm>
            <a:custGeom>
              <a:avLst/>
              <a:gdLst/>
              <a:ahLst/>
              <a:cxnLst/>
              <a:rect l="l" t="t" r="r" b="b"/>
              <a:pathLst>
                <a:path w="1972" h="791" extrusionOk="0">
                  <a:moveTo>
                    <a:pt x="1365" y="699"/>
                  </a:moveTo>
                  <a:cubicBezTo>
                    <a:pt x="1372" y="701"/>
                    <a:pt x="1377" y="703"/>
                    <a:pt x="1381" y="704"/>
                  </a:cubicBezTo>
                  <a:lnTo>
                    <a:pt x="1381" y="704"/>
                  </a:lnTo>
                  <a:cubicBezTo>
                    <a:pt x="1375" y="701"/>
                    <a:pt x="1369" y="699"/>
                    <a:pt x="1365" y="699"/>
                  </a:cubicBezTo>
                  <a:close/>
                  <a:moveTo>
                    <a:pt x="876" y="0"/>
                  </a:moveTo>
                  <a:cubicBezTo>
                    <a:pt x="656" y="0"/>
                    <a:pt x="437" y="39"/>
                    <a:pt x="232" y="120"/>
                  </a:cubicBezTo>
                  <a:cubicBezTo>
                    <a:pt x="161" y="146"/>
                    <a:pt x="98" y="191"/>
                    <a:pt x="54" y="262"/>
                  </a:cubicBezTo>
                  <a:cubicBezTo>
                    <a:pt x="18" y="325"/>
                    <a:pt x="0" y="423"/>
                    <a:pt x="18" y="494"/>
                  </a:cubicBezTo>
                  <a:cubicBezTo>
                    <a:pt x="62" y="612"/>
                    <a:pt x="186" y="724"/>
                    <a:pt x="313" y="724"/>
                  </a:cubicBezTo>
                  <a:cubicBezTo>
                    <a:pt x="340" y="724"/>
                    <a:pt x="366" y="719"/>
                    <a:pt x="393" y="708"/>
                  </a:cubicBezTo>
                  <a:cubicBezTo>
                    <a:pt x="500" y="664"/>
                    <a:pt x="607" y="637"/>
                    <a:pt x="714" y="619"/>
                  </a:cubicBezTo>
                  <a:lnTo>
                    <a:pt x="741" y="619"/>
                  </a:lnTo>
                  <a:cubicBezTo>
                    <a:pt x="767" y="619"/>
                    <a:pt x="785" y="610"/>
                    <a:pt x="803" y="610"/>
                  </a:cubicBezTo>
                  <a:lnTo>
                    <a:pt x="973" y="610"/>
                  </a:lnTo>
                  <a:cubicBezTo>
                    <a:pt x="999" y="610"/>
                    <a:pt x="1026" y="619"/>
                    <a:pt x="1044" y="619"/>
                  </a:cubicBezTo>
                  <a:lnTo>
                    <a:pt x="1080" y="619"/>
                  </a:lnTo>
                  <a:cubicBezTo>
                    <a:pt x="1124" y="628"/>
                    <a:pt x="1178" y="637"/>
                    <a:pt x="1222" y="655"/>
                  </a:cubicBezTo>
                  <a:cubicBezTo>
                    <a:pt x="1276" y="664"/>
                    <a:pt x="1321" y="682"/>
                    <a:pt x="1374" y="699"/>
                  </a:cubicBezTo>
                  <a:cubicBezTo>
                    <a:pt x="1377" y="701"/>
                    <a:pt x="1380" y="703"/>
                    <a:pt x="1382" y="705"/>
                  </a:cubicBezTo>
                  <a:lnTo>
                    <a:pt x="1382" y="705"/>
                  </a:lnTo>
                  <a:cubicBezTo>
                    <a:pt x="1382" y="704"/>
                    <a:pt x="1382" y="704"/>
                    <a:pt x="1381" y="704"/>
                  </a:cubicBezTo>
                  <a:lnTo>
                    <a:pt x="1381" y="704"/>
                  </a:lnTo>
                  <a:cubicBezTo>
                    <a:pt x="1382" y="705"/>
                    <a:pt x="1382" y="705"/>
                    <a:pt x="1383" y="705"/>
                  </a:cubicBezTo>
                  <a:lnTo>
                    <a:pt x="1383" y="705"/>
                  </a:lnTo>
                  <a:cubicBezTo>
                    <a:pt x="1385" y="706"/>
                    <a:pt x="1387" y="707"/>
                    <a:pt x="1388" y="708"/>
                  </a:cubicBezTo>
                  <a:lnTo>
                    <a:pt x="1388" y="708"/>
                  </a:lnTo>
                  <a:cubicBezTo>
                    <a:pt x="1393" y="711"/>
                    <a:pt x="1398" y="714"/>
                    <a:pt x="1401" y="717"/>
                  </a:cubicBezTo>
                  <a:cubicBezTo>
                    <a:pt x="1428" y="726"/>
                    <a:pt x="1454" y="744"/>
                    <a:pt x="1481" y="753"/>
                  </a:cubicBezTo>
                  <a:cubicBezTo>
                    <a:pt x="1531" y="778"/>
                    <a:pt x="1587" y="791"/>
                    <a:pt x="1642" y="791"/>
                  </a:cubicBezTo>
                  <a:cubicBezTo>
                    <a:pt x="1745" y="791"/>
                    <a:pt x="1845" y="745"/>
                    <a:pt x="1891" y="646"/>
                  </a:cubicBezTo>
                  <a:cubicBezTo>
                    <a:pt x="1972" y="503"/>
                    <a:pt x="1936" y="307"/>
                    <a:pt x="1784" y="227"/>
                  </a:cubicBezTo>
                  <a:cubicBezTo>
                    <a:pt x="1506" y="80"/>
                    <a:pt x="1190" y="0"/>
                    <a:pt x="8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a:off x="2379825" y="1840125"/>
              <a:ext cx="53550" cy="22825"/>
            </a:xfrm>
            <a:custGeom>
              <a:avLst/>
              <a:gdLst/>
              <a:ahLst/>
              <a:cxnLst/>
              <a:rect l="l" t="t" r="r" b="b"/>
              <a:pathLst>
                <a:path w="2142" h="913" extrusionOk="0">
                  <a:moveTo>
                    <a:pt x="991" y="296"/>
                  </a:moveTo>
                  <a:lnTo>
                    <a:pt x="991" y="296"/>
                  </a:lnTo>
                  <a:cubicBezTo>
                    <a:pt x="987" y="297"/>
                    <a:pt x="983" y="298"/>
                    <a:pt x="979" y="299"/>
                  </a:cubicBezTo>
                  <a:lnTo>
                    <a:pt x="979" y="299"/>
                  </a:lnTo>
                  <a:cubicBezTo>
                    <a:pt x="982" y="298"/>
                    <a:pt x="986" y="297"/>
                    <a:pt x="991" y="296"/>
                  </a:cubicBezTo>
                  <a:close/>
                  <a:moveTo>
                    <a:pt x="1776" y="0"/>
                  </a:moveTo>
                  <a:cubicBezTo>
                    <a:pt x="1726" y="0"/>
                    <a:pt x="1676" y="14"/>
                    <a:pt x="1633" y="46"/>
                  </a:cubicBezTo>
                  <a:cubicBezTo>
                    <a:pt x="1580" y="82"/>
                    <a:pt x="1526" y="108"/>
                    <a:pt x="1464" y="144"/>
                  </a:cubicBezTo>
                  <a:cubicBezTo>
                    <a:pt x="1437" y="153"/>
                    <a:pt x="1410" y="171"/>
                    <a:pt x="1384" y="180"/>
                  </a:cubicBezTo>
                  <a:cubicBezTo>
                    <a:pt x="1378" y="183"/>
                    <a:pt x="1374" y="185"/>
                    <a:pt x="1371" y="187"/>
                  </a:cubicBezTo>
                  <a:lnTo>
                    <a:pt x="1371" y="187"/>
                  </a:lnTo>
                  <a:cubicBezTo>
                    <a:pt x="1370" y="188"/>
                    <a:pt x="1368" y="188"/>
                    <a:pt x="1366" y="189"/>
                  </a:cubicBezTo>
                  <a:cubicBezTo>
                    <a:pt x="1250" y="233"/>
                    <a:pt x="1134" y="269"/>
                    <a:pt x="1009" y="287"/>
                  </a:cubicBezTo>
                  <a:cubicBezTo>
                    <a:pt x="1000" y="291"/>
                    <a:pt x="978" y="297"/>
                    <a:pt x="965" y="301"/>
                  </a:cubicBezTo>
                  <a:lnTo>
                    <a:pt x="965" y="301"/>
                  </a:lnTo>
                  <a:cubicBezTo>
                    <a:pt x="938" y="305"/>
                    <a:pt x="913" y="305"/>
                    <a:pt x="893" y="305"/>
                  </a:cubicBezTo>
                  <a:lnTo>
                    <a:pt x="634" y="305"/>
                  </a:lnTo>
                  <a:cubicBezTo>
                    <a:pt x="616" y="296"/>
                    <a:pt x="509" y="296"/>
                    <a:pt x="590" y="296"/>
                  </a:cubicBezTo>
                  <a:cubicBezTo>
                    <a:pt x="536" y="296"/>
                    <a:pt x="465" y="278"/>
                    <a:pt x="411" y="260"/>
                  </a:cubicBezTo>
                  <a:cubicBezTo>
                    <a:pt x="387" y="255"/>
                    <a:pt x="363" y="252"/>
                    <a:pt x="339" y="252"/>
                  </a:cubicBezTo>
                  <a:cubicBezTo>
                    <a:pt x="201" y="252"/>
                    <a:pt x="67" y="337"/>
                    <a:pt x="36" y="474"/>
                  </a:cubicBezTo>
                  <a:cubicBezTo>
                    <a:pt x="1" y="635"/>
                    <a:pt x="81" y="804"/>
                    <a:pt x="242" y="849"/>
                  </a:cubicBezTo>
                  <a:cubicBezTo>
                    <a:pt x="413" y="892"/>
                    <a:pt x="589" y="913"/>
                    <a:pt x="766" y="913"/>
                  </a:cubicBezTo>
                  <a:cubicBezTo>
                    <a:pt x="1179" y="913"/>
                    <a:pt x="1593" y="797"/>
                    <a:pt x="1937" y="572"/>
                  </a:cubicBezTo>
                  <a:cubicBezTo>
                    <a:pt x="2070" y="483"/>
                    <a:pt x="2142" y="296"/>
                    <a:pt x="2044" y="153"/>
                  </a:cubicBezTo>
                  <a:cubicBezTo>
                    <a:pt x="1989" y="62"/>
                    <a:pt x="1882" y="0"/>
                    <a:pt x="1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a:off x="2476850" y="1833175"/>
              <a:ext cx="40175" cy="19750"/>
            </a:xfrm>
            <a:custGeom>
              <a:avLst/>
              <a:gdLst/>
              <a:ahLst/>
              <a:cxnLst/>
              <a:rect l="l" t="t" r="r" b="b"/>
              <a:pathLst>
                <a:path w="1607" h="790" extrusionOk="0">
                  <a:moveTo>
                    <a:pt x="1257" y="1"/>
                  </a:moveTo>
                  <a:cubicBezTo>
                    <a:pt x="1231" y="1"/>
                    <a:pt x="1204" y="4"/>
                    <a:pt x="1178" y="12"/>
                  </a:cubicBezTo>
                  <a:cubicBezTo>
                    <a:pt x="910" y="83"/>
                    <a:pt x="643" y="137"/>
                    <a:pt x="366" y="172"/>
                  </a:cubicBezTo>
                  <a:cubicBezTo>
                    <a:pt x="393" y="172"/>
                    <a:pt x="420" y="163"/>
                    <a:pt x="447" y="163"/>
                  </a:cubicBezTo>
                  <a:cubicBezTo>
                    <a:pt x="402" y="172"/>
                    <a:pt x="357" y="172"/>
                    <a:pt x="304" y="181"/>
                  </a:cubicBezTo>
                  <a:cubicBezTo>
                    <a:pt x="223" y="190"/>
                    <a:pt x="152" y="208"/>
                    <a:pt x="90" y="270"/>
                  </a:cubicBezTo>
                  <a:cubicBezTo>
                    <a:pt x="36" y="324"/>
                    <a:pt x="0" y="413"/>
                    <a:pt x="0" y="485"/>
                  </a:cubicBezTo>
                  <a:cubicBezTo>
                    <a:pt x="0" y="565"/>
                    <a:pt x="27" y="645"/>
                    <a:pt x="90" y="699"/>
                  </a:cubicBezTo>
                  <a:cubicBezTo>
                    <a:pt x="139" y="748"/>
                    <a:pt x="210" y="789"/>
                    <a:pt x="283" y="789"/>
                  </a:cubicBezTo>
                  <a:cubicBezTo>
                    <a:pt x="290" y="789"/>
                    <a:pt x="297" y="789"/>
                    <a:pt x="304" y="788"/>
                  </a:cubicBezTo>
                  <a:cubicBezTo>
                    <a:pt x="652" y="752"/>
                    <a:pt x="1000" y="690"/>
                    <a:pt x="1339" y="592"/>
                  </a:cubicBezTo>
                  <a:cubicBezTo>
                    <a:pt x="1490" y="556"/>
                    <a:pt x="1606" y="378"/>
                    <a:pt x="1553" y="217"/>
                  </a:cubicBezTo>
                  <a:cubicBezTo>
                    <a:pt x="1508" y="90"/>
                    <a:pt x="1389" y="1"/>
                    <a:pt x="1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a:off x="2452750" y="1595550"/>
              <a:ext cx="22775" cy="41450"/>
            </a:xfrm>
            <a:custGeom>
              <a:avLst/>
              <a:gdLst/>
              <a:ahLst/>
              <a:cxnLst/>
              <a:rect l="l" t="t" r="r" b="b"/>
              <a:pathLst>
                <a:path w="911" h="1658" extrusionOk="0">
                  <a:moveTo>
                    <a:pt x="305" y="1"/>
                  </a:moveTo>
                  <a:cubicBezTo>
                    <a:pt x="254" y="1"/>
                    <a:pt x="201" y="15"/>
                    <a:pt x="162" y="43"/>
                  </a:cubicBezTo>
                  <a:cubicBezTo>
                    <a:pt x="99" y="87"/>
                    <a:pt x="37" y="150"/>
                    <a:pt x="19" y="221"/>
                  </a:cubicBezTo>
                  <a:cubicBezTo>
                    <a:pt x="1" y="310"/>
                    <a:pt x="19" y="382"/>
                    <a:pt x="55" y="462"/>
                  </a:cubicBezTo>
                  <a:cubicBezTo>
                    <a:pt x="63" y="480"/>
                    <a:pt x="63" y="498"/>
                    <a:pt x="72" y="515"/>
                  </a:cubicBezTo>
                  <a:cubicBezTo>
                    <a:pt x="90" y="551"/>
                    <a:pt x="99" y="587"/>
                    <a:pt x="117" y="623"/>
                  </a:cubicBezTo>
                  <a:cubicBezTo>
                    <a:pt x="144" y="694"/>
                    <a:pt x="162" y="765"/>
                    <a:pt x="179" y="846"/>
                  </a:cubicBezTo>
                  <a:cubicBezTo>
                    <a:pt x="218" y="976"/>
                    <a:pt x="249" y="1106"/>
                    <a:pt x="269" y="1237"/>
                  </a:cubicBezTo>
                  <a:lnTo>
                    <a:pt x="269" y="1237"/>
                  </a:lnTo>
                  <a:cubicBezTo>
                    <a:pt x="271" y="1276"/>
                    <a:pt x="278" y="1315"/>
                    <a:pt x="278" y="1354"/>
                  </a:cubicBezTo>
                  <a:cubicBezTo>
                    <a:pt x="286" y="1434"/>
                    <a:pt x="313" y="1506"/>
                    <a:pt x="367" y="1568"/>
                  </a:cubicBezTo>
                  <a:cubicBezTo>
                    <a:pt x="420" y="1622"/>
                    <a:pt x="509" y="1657"/>
                    <a:pt x="590" y="1657"/>
                  </a:cubicBezTo>
                  <a:cubicBezTo>
                    <a:pt x="741" y="1648"/>
                    <a:pt x="911" y="1524"/>
                    <a:pt x="893" y="1354"/>
                  </a:cubicBezTo>
                  <a:cubicBezTo>
                    <a:pt x="848" y="935"/>
                    <a:pt x="741" y="542"/>
                    <a:pt x="581" y="150"/>
                  </a:cubicBezTo>
                  <a:cubicBezTo>
                    <a:pt x="554" y="87"/>
                    <a:pt x="465" y="34"/>
                    <a:pt x="394" y="16"/>
                  </a:cubicBezTo>
                  <a:cubicBezTo>
                    <a:pt x="367" y="6"/>
                    <a:pt x="336"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2374925" y="1588600"/>
              <a:ext cx="23000" cy="45925"/>
            </a:xfrm>
            <a:custGeom>
              <a:avLst/>
              <a:gdLst/>
              <a:ahLst/>
              <a:cxnLst/>
              <a:rect l="l" t="t" r="r" b="b"/>
              <a:pathLst>
                <a:path w="920" h="1837" extrusionOk="0">
                  <a:moveTo>
                    <a:pt x="691" y="602"/>
                  </a:moveTo>
                  <a:cubicBezTo>
                    <a:pt x="691" y="602"/>
                    <a:pt x="689" y="608"/>
                    <a:pt x="688" y="621"/>
                  </a:cubicBezTo>
                  <a:lnTo>
                    <a:pt x="688" y="621"/>
                  </a:lnTo>
                  <a:cubicBezTo>
                    <a:pt x="691" y="608"/>
                    <a:pt x="692" y="602"/>
                    <a:pt x="691" y="602"/>
                  </a:cubicBezTo>
                  <a:close/>
                  <a:moveTo>
                    <a:pt x="688" y="621"/>
                  </a:moveTo>
                  <a:cubicBezTo>
                    <a:pt x="688" y="622"/>
                    <a:pt x="688" y="623"/>
                    <a:pt x="687" y="624"/>
                  </a:cubicBezTo>
                  <a:cubicBezTo>
                    <a:pt x="687" y="631"/>
                    <a:pt x="687" y="637"/>
                    <a:pt x="687" y="642"/>
                  </a:cubicBezTo>
                  <a:cubicBezTo>
                    <a:pt x="687" y="634"/>
                    <a:pt x="688" y="627"/>
                    <a:pt x="688" y="621"/>
                  </a:cubicBezTo>
                  <a:close/>
                  <a:moveTo>
                    <a:pt x="768" y="1231"/>
                  </a:moveTo>
                  <a:cubicBezTo>
                    <a:pt x="768" y="1235"/>
                    <a:pt x="768" y="1240"/>
                    <a:pt x="769" y="1245"/>
                  </a:cubicBezTo>
                  <a:lnTo>
                    <a:pt x="769" y="1245"/>
                  </a:lnTo>
                  <a:cubicBezTo>
                    <a:pt x="768" y="1240"/>
                    <a:pt x="768" y="1236"/>
                    <a:pt x="768" y="1231"/>
                  </a:cubicBezTo>
                  <a:close/>
                  <a:moveTo>
                    <a:pt x="773" y="1254"/>
                  </a:moveTo>
                  <a:cubicBezTo>
                    <a:pt x="777" y="1264"/>
                    <a:pt x="779" y="1269"/>
                    <a:pt x="780" y="1269"/>
                  </a:cubicBezTo>
                  <a:cubicBezTo>
                    <a:pt x="781" y="1269"/>
                    <a:pt x="780" y="1264"/>
                    <a:pt x="777" y="1257"/>
                  </a:cubicBezTo>
                  <a:cubicBezTo>
                    <a:pt x="775" y="1256"/>
                    <a:pt x="774" y="1255"/>
                    <a:pt x="773" y="1254"/>
                  </a:cubicBezTo>
                  <a:close/>
                  <a:moveTo>
                    <a:pt x="462" y="1"/>
                  </a:moveTo>
                  <a:cubicBezTo>
                    <a:pt x="324" y="1"/>
                    <a:pt x="207" y="86"/>
                    <a:pt x="161" y="223"/>
                  </a:cubicBezTo>
                  <a:cubicBezTo>
                    <a:pt x="1" y="704"/>
                    <a:pt x="63" y="1248"/>
                    <a:pt x="313" y="1686"/>
                  </a:cubicBezTo>
                  <a:cubicBezTo>
                    <a:pt x="366" y="1781"/>
                    <a:pt x="471" y="1836"/>
                    <a:pt x="578" y="1836"/>
                  </a:cubicBezTo>
                  <a:cubicBezTo>
                    <a:pt x="631" y="1836"/>
                    <a:pt x="684" y="1822"/>
                    <a:pt x="732" y="1793"/>
                  </a:cubicBezTo>
                  <a:cubicBezTo>
                    <a:pt x="866" y="1703"/>
                    <a:pt x="919" y="1525"/>
                    <a:pt x="839" y="1382"/>
                  </a:cubicBezTo>
                  <a:cubicBezTo>
                    <a:pt x="821" y="1355"/>
                    <a:pt x="812" y="1329"/>
                    <a:pt x="795" y="1311"/>
                  </a:cubicBezTo>
                  <a:cubicBezTo>
                    <a:pt x="787" y="1296"/>
                    <a:pt x="774" y="1269"/>
                    <a:pt x="769" y="1245"/>
                  </a:cubicBezTo>
                  <a:lnTo>
                    <a:pt x="769" y="1245"/>
                  </a:lnTo>
                  <a:cubicBezTo>
                    <a:pt x="770" y="1248"/>
                    <a:pt x="771" y="1251"/>
                    <a:pt x="773" y="1254"/>
                  </a:cubicBezTo>
                  <a:lnTo>
                    <a:pt x="773" y="1254"/>
                  </a:lnTo>
                  <a:cubicBezTo>
                    <a:pt x="772" y="1248"/>
                    <a:pt x="770" y="1240"/>
                    <a:pt x="768" y="1231"/>
                  </a:cubicBezTo>
                  <a:lnTo>
                    <a:pt x="768" y="1231"/>
                  </a:lnTo>
                  <a:cubicBezTo>
                    <a:pt x="768" y="1231"/>
                    <a:pt x="768" y="1231"/>
                    <a:pt x="768" y="1231"/>
                  </a:cubicBezTo>
                  <a:cubicBezTo>
                    <a:pt x="750" y="1204"/>
                    <a:pt x="741" y="1177"/>
                    <a:pt x="741" y="1150"/>
                  </a:cubicBezTo>
                  <a:cubicBezTo>
                    <a:pt x="723" y="1106"/>
                    <a:pt x="714" y="1061"/>
                    <a:pt x="705" y="1016"/>
                  </a:cubicBezTo>
                  <a:cubicBezTo>
                    <a:pt x="701" y="1012"/>
                    <a:pt x="697" y="994"/>
                    <a:pt x="693" y="975"/>
                  </a:cubicBezTo>
                  <a:lnTo>
                    <a:pt x="693" y="975"/>
                  </a:lnTo>
                  <a:cubicBezTo>
                    <a:pt x="694" y="976"/>
                    <a:pt x="694" y="976"/>
                    <a:pt x="694" y="976"/>
                  </a:cubicBezTo>
                  <a:cubicBezTo>
                    <a:pt x="695" y="976"/>
                    <a:pt x="693" y="962"/>
                    <a:pt x="687" y="936"/>
                  </a:cubicBezTo>
                  <a:lnTo>
                    <a:pt x="687" y="936"/>
                  </a:lnTo>
                  <a:cubicBezTo>
                    <a:pt x="687" y="936"/>
                    <a:pt x="690" y="956"/>
                    <a:pt x="693" y="975"/>
                  </a:cubicBezTo>
                  <a:lnTo>
                    <a:pt x="693" y="975"/>
                  </a:lnTo>
                  <a:cubicBezTo>
                    <a:pt x="692" y="973"/>
                    <a:pt x="690" y="966"/>
                    <a:pt x="687" y="954"/>
                  </a:cubicBezTo>
                  <a:cubicBezTo>
                    <a:pt x="687" y="945"/>
                    <a:pt x="687" y="936"/>
                    <a:pt x="687" y="918"/>
                  </a:cubicBezTo>
                  <a:cubicBezTo>
                    <a:pt x="679" y="820"/>
                    <a:pt x="679" y="722"/>
                    <a:pt x="687" y="624"/>
                  </a:cubicBezTo>
                  <a:cubicBezTo>
                    <a:pt x="687" y="617"/>
                    <a:pt x="687" y="611"/>
                    <a:pt x="687" y="606"/>
                  </a:cubicBezTo>
                  <a:cubicBezTo>
                    <a:pt x="696" y="588"/>
                    <a:pt x="696" y="562"/>
                    <a:pt x="705" y="544"/>
                  </a:cubicBezTo>
                  <a:cubicBezTo>
                    <a:pt x="714" y="490"/>
                    <a:pt x="732" y="437"/>
                    <a:pt x="750" y="383"/>
                  </a:cubicBezTo>
                  <a:cubicBezTo>
                    <a:pt x="795" y="231"/>
                    <a:pt x="687" y="44"/>
                    <a:pt x="536" y="8"/>
                  </a:cubicBezTo>
                  <a:cubicBezTo>
                    <a:pt x="511" y="3"/>
                    <a:pt x="486" y="1"/>
                    <a:pt x="4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2314475" y="1663700"/>
              <a:ext cx="46875" cy="27675"/>
            </a:xfrm>
            <a:custGeom>
              <a:avLst/>
              <a:gdLst/>
              <a:ahLst/>
              <a:cxnLst/>
              <a:rect l="l" t="t" r="r" b="b"/>
              <a:pathLst>
                <a:path w="1875" h="1107" extrusionOk="0">
                  <a:moveTo>
                    <a:pt x="1522" y="1"/>
                  </a:moveTo>
                  <a:cubicBezTo>
                    <a:pt x="1471" y="1"/>
                    <a:pt x="1421" y="15"/>
                    <a:pt x="1375" y="46"/>
                  </a:cubicBezTo>
                  <a:cubicBezTo>
                    <a:pt x="1286" y="100"/>
                    <a:pt x="1187" y="154"/>
                    <a:pt x="1098" y="198"/>
                  </a:cubicBezTo>
                  <a:cubicBezTo>
                    <a:pt x="1045" y="225"/>
                    <a:pt x="1000" y="252"/>
                    <a:pt x="947" y="278"/>
                  </a:cubicBezTo>
                  <a:cubicBezTo>
                    <a:pt x="929" y="287"/>
                    <a:pt x="911" y="296"/>
                    <a:pt x="884" y="305"/>
                  </a:cubicBezTo>
                  <a:cubicBezTo>
                    <a:pt x="878" y="305"/>
                    <a:pt x="830" y="328"/>
                    <a:pt x="833" y="328"/>
                  </a:cubicBezTo>
                  <a:cubicBezTo>
                    <a:pt x="834" y="328"/>
                    <a:pt x="843" y="324"/>
                    <a:pt x="866" y="314"/>
                  </a:cubicBezTo>
                  <a:lnTo>
                    <a:pt x="866" y="314"/>
                  </a:lnTo>
                  <a:cubicBezTo>
                    <a:pt x="768" y="359"/>
                    <a:pt x="670" y="394"/>
                    <a:pt x="563" y="421"/>
                  </a:cubicBezTo>
                  <a:cubicBezTo>
                    <a:pt x="465" y="457"/>
                    <a:pt x="367" y="484"/>
                    <a:pt x="260" y="510"/>
                  </a:cubicBezTo>
                  <a:cubicBezTo>
                    <a:pt x="108" y="546"/>
                    <a:pt x="1" y="733"/>
                    <a:pt x="54" y="885"/>
                  </a:cubicBezTo>
                  <a:cubicBezTo>
                    <a:pt x="92" y="1022"/>
                    <a:pt x="215" y="1107"/>
                    <a:pt x="350" y="1107"/>
                  </a:cubicBezTo>
                  <a:cubicBezTo>
                    <a:pt x="373" y="1107"/>
                    <a:pt x="397" y="1104"/>
                    <a:pt x="420" y="1099"/>
                  </a:cubicBezTo>
                  <a:cubicBezTo>
                    <a:pt x="866" y="992"/>
                    <a:pt x="1294" y="814"/>
                    <a:pt x="1678" y="564"/>
                  </a:cubicBezTo>
                  <a:cubicBezTo>
                    <a:pt x="1812" y="484"/>
                    <a:pt x="1874" y="296"/>
                    <a:pt x="1785" y="154"/>
                  </a:cubicBezTo>
                  <a:cubicBezTo>
                    <a:pt x="1731" y="63"/>
                    <a:pt x="1627" y="1"/>
                    <a:pt x="15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2293525" y="1734375"/>
              <a:ext cx="35250" cy="33200"/>
            </a:xfrm>
            <a:custGeom>
              <a:avLst/>
              <a:gdLst/>
              <a:ahLst/>
              <a:cxnLst/>
              <a:rect l="l" t="t" r="r" b="b"/>
              <a:pathLst>
                <a:path w="1410" h="1328" extrusionOk="0">
                  <a:moveTo>
                    <a:pt x="1223" y="583"/>
                  </a:moveTo>
                  <a:cubicBezTo>
                    <a:pt x="1210" y="588"/>
                    <a:pt x="1197" y="593"/>
                    <a:pt x="1184" y="598"/>
                  </a:cubicBezTo>
                  <a:lnTo>
                    <a:pt x="1184" y="598"/>
                  </a:lnTo>
                  <a:cubicBezTo>
                    <a:pt x="1199" y="593"/>
                    <a:pt x="1212" y="588"/>
                    <a:pt x="1223" y="583"/>
                  </a:cubicBezTo>
                  <a:close/>
                  <a:moveTo>
                    <a:pt x="1178" y="601"/>
                  </a:moveTo>
                  <a:cubicBezTo>
                    <a:pt x="1173" y="602"/>
                    <a:pt x="1169" y="603"/>
                    <a:pt x="1165" y="605"/>
                  </a:cubicBezTo>
                  <a:lnTo>
                    <a:pt x="1165" y="605"/>
                  </a:lnTo>
                  <a:cubicBezTo>
                    <a:pt x="1169" y="603"/>
                    <a:pt x="1173" y="601"/>
                    <a:pt x="1178" y="601"/>
                  </a:cubicBezTo>
                  <a:close/>
                  <a:moveTo>
                    <a:pt x="955" y="725"/>
                  </a:moveTo>
                  <a:cubicBezTo>
                    <a:pt x="948" y="731"/>
                    <a:pt x="941" y="736"/>
                    <a:pt x="934" y="742"/>
                  </a:cubicBezTo>
                  <a:lnTo>
                    <a:pt x="934" y="742"/>
                  </a:lnTo>
                  <a:cubicBezTo>
                    <a:pt x="941" y="737"/>
                    <a:pt x="949" y="732"/>
                    <a:pt x="955" y="725"/>
                  </a:cubicBezTo>
                  <a:close/>
                  <a:moveTo>
                    <a:pt x="1082" y="1"/>
                  </a:moveTo>
                  <a:cubicBezTo>
                    <a:pt x="1059" y="1"/>
                    <a:pt x="1038" y="4"/>
                    <a:pt x="1017" y="12"/>
                  </a:cubicBezTo>
                  <a:cubicBezTo>
                    <a:pt x="794" y="101"/>
                    <a:pt x="607" y="217"/>
                    <a:pt x="429" y="378"/>
                  </a:cubicBezTo>
                  <a:cubicBezTo>
                    <a:pt x="277" y="511"/>
                    <a:pt x="143" y="690"/>
                    <a:pt x="54" y="868"/>
                  </a:cubicBezTo>
                  <a:cubicBezTo>
                    <a:pt x="9" y="940"/>
                    <a:pt x="0" y="1020"/>
                    <a:pt x="18" y="1100"/>
                  </a:cubicBezTo>
                  <a:cubicBezTo>
                    <a:pt x="36" y="1171"/>
                    <a:pt x="90" y="1252"/>
                    <a:pt x="161" y="1287"/>
                  </a:cubicBezTo>
                  <a:cubicBezTo>
                    <a:pt x="209" y="1311"/>
                    <a:pt x="260" y="1327"/>
                    <a:pt x="313" y="1327"/>
                  </a:cubicBezTo>
                  <a:cubicBezTo>
                    <a:pt x="339" y="1327"/>
                    <a:pt x="366" y="1323"/>
                    <a:pt x="393" y="1314"/>
                  </a:cubicBezTo>
                  <a:cubicBezTo>
                    <a:pt x="464" y="1296"/>
                    <a:pt x="536" y="1252"/>
                    <a:pt x="571" y="1180"/>
                  </a:cubicBezTo>
                  <a:cubicBezTo>
                    <a:pt x="609" y="1105"/>
                    <a:pt x="653" y="1042"/>
                    <a:pt x="699" y="976"/>
                  </a:cubicBezTo>
                  <a:lnTo>
                    <a:pt x="699" y="976"/>
                  </a:lnTo>
                  <a:cubicBezTo>
                    <a:pt x="768" y="887"/>
                    <a:pt x="845" y="811"/>
                    <a:pt x="934" y="742"/>
                  </a:cubicBezTo>
                  <a:lnTo>
                    <a:pt x="934" y="742"/>
                  </a:lnTo>
                  <a:cubicBezTo>
                    <a:pt x="929" y="745"/>
                    <a:pt x="924" y="748"/>
                    <a:pt x="919" y="751"/>
                  </a:cubicBezTo>
                  <a:lnTo>
                    <a:pt x="919" y="751"/>
                  </a:lnTo>
                  <a:cubicBezTo>
                    <a:pt x="1005" y="688"/>
                    <a:pt x="1092" y="637"/>
                    <a:pt x="1184" y="598"/>
                  </a:cubicBezTo>
                  <a:lnTo>
                    <a:pt x="1184" y="598"/>
                  </a:lnTo>
                  <a:cubicBezTo>
                    <a:pt x="1182" y="599"/>
                    <a:pt x="1181" y="600"/>
                    <a:pt x="1179" y="600"/>
                  </a:cubicBezTo>
                  <a:lnTo>
                    <a:pt x="1179" y="600"/>
                  </a:lnTo>
                  <a:cubicBezTo>
                    <a:pt x="1250" y="565"/>
                    <a:pt x="1312" y="538"/>
                    <a:pt x="1356" y="458"/>
                  </a:cubicBezTo>
                  <a:cubicBezTo>
                    <a:pt x="1392" y="395"/>
                    <a:pt x="1410" y="297"/>
                    <a:pt x="1392" y="226"/>
                  </a:cubicBezTo>
                  <a:cubicBezTo>
                    <a:pt x="1365" y="154"/>
                    <a:pt x="1321" y="83"/>
                    <a:pt x="1249" y="47"/>
                  </a:cubicBezTo>
                  <a:cubicBezTo>
                    <a:pt x="1198" y="22"/>
                    <a:pt x="1138" y="1"/>
                    <a:pt x="10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2307125" y="1808025"/>
              <a:ext cx="30350" cy="35775"/>
            </a:xfrm>
            <a:custGeom>
              <a:avLst/>
              <a:gdLst/>
              <a:ahLst/>
              <a:cxnLst/>
              <a:rect l="l" t="t" r="r" b="b"/>
              <a:pathLst>
                <a:path w="1214" h="1431" extrusionOk="0">
                  <a:moveTo>
                    <a:pt x="884" y="759"/>
                  </a:moveTo>
                  <a:cubicBezTo>
                    <a:pt x="876" y="768"/>
                    <a:pt x="869" y="778"/>
                    <a:pt x="862" y="787"/>
                  </a:cubicBezTo>
                  <a:lnTo>
                    <a:pt x="862" y="787"/>
                  </a:lnTo>
                  <a:cubicBezTo>
                    <a:pt x="869" y="779"/>
                    <a:pt x="877" y="770"/>
                    <a:pt x="884" y="759"/>
                  </a:cubicBezTo>
                  <a:close/>
                  <a:moveTo>
                    <a:pt x="910" y="1"/>
                  </a:moveTo>
                  <a:cubicBezTo>
                    <a:pt x="821" y="1"/>
                    <a:pt x="759" y="36"/>
                    <a:pt x="696" y="90"/>
                  </a:cubicBezTo>
                  <a:cubicBezTo>
                    <a:pt x="393" y="349"/>
                    <a:pt x="170" y="679"/>
                    <a:pt x="27" y="1045"/>
                  </a:cubicBezTo>
                  <a:cubicBezTo>
                    <a:pt x="1" y="1116"/>
                    <a:pt x="27" y="1223"/>
                    <a:pt x="63" y="1285"/>
                  </a:cubicBezTo>
                  <a:cubicBezTo>
                    <a:pt x="99" y="1348"/>
                    <a:pt x="170" y="1401"/>
                    <a:pt x="241" y="1419"/>
                  </a:cubicBezTo>
                  <a:cubicBezTo>
                    <a:pt x="273" y="1426"/>
                    <a:pt x="305" y="1430"/>
                    <a:pt x="337" y="1430"/>
                  </a:cubicBezTo>
                  <a:cubicBezTo>
                    <a:pt x="387" y="1430"/>
                    <a:pt x="435" y="1420"/>
                    <a:pt x="473" y="1392"/>
                  </a:cubicBezTo>
                  <a:cubicBezTo>
                    <a:pt x="545" y="1348"/>
                    <a:pt x="589" y="1285"/>
                    <a:pt x="616" y="1205"/>
                  </a:cubicBezTo>
                  <a:cubicBezTo>
                    <a:pt x="616" y="1205"/>
                    <a:pt x="616" y="1205"/>
                    <a:pt x="616" y="1205"/>
                  </a:cubicBezTo>
                  <a:lnTo>
                    <a:pt x="616" y="1205"/>
                  </a:lnTo>
                  <a:cubicBezTo>
                    <a:pt x="613" y="1214"/>
                    <a:pt x="610" y="1223"/>
                    <a:pt x="607" y="1232"/>
                  </a:cubicBezTo>
                  <a:cubicBezTo>
                    <a:pt x="612" y="1221"/>
                    <a:pt x="617" y="1210"/>
                    <a:pt x="622" y="1198"/>
                  </a:cubicBezTo>
                  <a:lnTo>
                    <a:pt x="622" y="1198"/>
                  </a:lnTo>
                  <a:cubicBezTo>
                    <a:pt x="626" y="1192"/>
                    <a:pt x="630" y="1184"/>
                    <a:pt x="632" y="1175"/>
                  </a:cubicBezTo>
                  <a:lnTo>
                    <a:pt x="632" y="1175"/>
                  </a:lnTo>
                  <a:cubicBezTo>
                    <a:pt x="694" y="1038"/>
                    <a:pt x="769" y="912"/>
                    <a:pt x="862" y="787"/>
                  </a:cubicBezTo>
                  <a:lnTo>
                    <a:pt x="862" y="787"/>
                  </a:lnTo>
                  <a:cubicBezTo>
                    <a:pt x="852" y="800"/>
                    <a:pt x="841" y="811"/>
                    <a:pt x="830" y="821"/>
                  </a:cubicBezTo>
                  <a:cubicBezTo>
                    <a:pt x="919" y="714"/>
                    <a:pt x="1018" y="607"/>
                    <a:pt x="1125" y="518"/>
                  </a:cubicBezTo>
                  <a:cubicBezTo>
                    <a:pt x="1178" y="474"/>
                    <a:pt x="1214" y="375"/>
                    <a:pt x="1214" y="304"/>
                  </a:cubicBezTo>
                  <a:cubicBezTo>
                    <a:pt x="1214" y="233"/>
                    <a:pt x="1178" y="143"/>
                    <a:pt x="1125" y="90"/>
                  </a:cubicBezTo>
                  <a:cubicBezTo>
                    <a:pt x="1062" y="36"/>
                    <a:pt x="991" y="1"/>
                    <a:pt x="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a:off x="2334575" y="1899075"/>
              <a:ext cx="39475" cy="19875"/>
            </a:xfrm>
            <a:custGeom>
              <a:avLst/>
              <a:gdLst/>
              <a:ahLst/>
              <a:cxnLst/>
              <a:rect l="l" t="t" r="r" b="b"/>
              <a:pathLst>
                <a:path w="1579" h="795" extrusionOk="0">
                  <a:moveTo>
                    <a:pt x="1114" y="44"/>
                  </a:moveTo>
                  <a:cubicBezTo>
                    <a:pt x="1098" y="49"/>
                    <a:pt x="1082" y="55"/>
                    <a:pt x="1071" y="61"/>
                  </a:cubicBezTo>
                  <a:lnTo>
                    <a:pt x="1071" y="61"/>
                  </a:lnTo>
                  <a:cubicBezTo>
                    <a:pt x="1088" y="52"/>
                    <a:pt x="1097" y="52"/>
                    <a:pt x="1114" y="44"/>
                  </a:cubicBezTo>
                  <a:close/>
                  <a:moveTo>
                    <a:pt x="660" y="169"/>
                  </a:moveTo>
                  <a:cubicBezTo>
                    <a:pt x="650" y="169"/>
                    <a:pt x="639" y="170"/>
                    <a:pt x="627" y="173"/>
                  </a:cubicBezTo>
                  <a:lnTo>
                    <a:pt x="627" y="173"/>
                  </a:lnTo>
                  <a:cubicBezTo>
                    <a:pt x="632" y="172"/>
                    <a:pt x="637" y="172"/>
                    <a:pt x="643" y="172"/>
                  </a:cubicBezTo>
                  <a:lnTo>
                    <a:pt x="643" y="172"/>
                  </a:lnTo>
                  <a:cubicBezTo>
                    <a:pt x="648" y="171"/>
                    <a:pt x="654" y="170"/>
                    <a:pt x="660" y="169"/>
                  </a:cubicBezTo>
                  <a:close/>
                  <a:moveTo>
                    <a:pt x="1284" y="0"/>
                  </a:moveTo>
                  <a:cubicBezTo>
                    <a:pt x="1228" y="0"/>
                    <a:pt x="1174" y="17"/>
                    <a:pt x="1115" y="43"/>
                  </a:cubicBezTo>
                  <a:cubicBezTo>
                    <a:pt x="1115" y="43"/>
                    <a:pt x="1114" y="43"/>
                    <a:pt x="1114" y="44"/>
                  </a:cubicBezTo>
                  <a:lnTo>
                    <a:pt x="1114" y="44"/>
                  </a:lnTo>
                  <a:cubicBezTo>
                    <a:pt x="1123" y="40"/>
                    <a:pt x="1132" y="37"/>
                    <a:pt x="1142" y="34"/>
                  </a:cubicBezTo>
                  <a:lnTo>
                    <a:pt x="1142" y="34"/>
                  </a:lnTo>
                  <a:cubicBezTo>
                    <a:pt x="988" y="99"/>
                    <a:pt x="828" y="141"/>
                    <a:pt x="660" y="169"/>
                  </a:cubicBezTo>
                  <a:lnTo>
                    <a:pt x="660" y="169"/>
                  </a:lnTo>
                  <a:cubicBezTo>
                    <a:pt x="672" y="168"/>
                    <a:pt x="684" y="168"/>
                    <a:pt x="696" y="168"/>
                  </a:cubicBezTo>
                  <a:cubicBezTo>
                    <a:pt x="678" y="169"/>
                    <a:pt x="660" y="170"/>
                    <a:pt x="643" y="172"/>
                  </a:cubicBezTo>
                  <a:lnTo>
                    <a:pt x="643" y="172"/>
                  </a:lnTo>
                  <a:cubicBezTo>
                    <a:pt x="631" y="173"/>
                    <a:pt x="619" y="175"/>
                    <a:pt x="606" y="177"/>
                  </a:cubicBezTo>
                  <a:cubicBezTo>
                    <a:pt x="614" y="175"/>
                    <a:pt x="621" y="174"/>
                    <a:pt x="627" y="173"/>
                  </a:cubicBezTo>
                  <a:lnTo>
                    <a:pt x="627" y="173"/>
                  </a:lnTo>
                  <a:cubicBezTo>
                    <a:pt x="557" y="177"/>
                    <a:pt x="489" y="181"/>
                    <a:pt x="422" y="181"/>
                  </a:cubicBezTo>
                  <a:cubicBezTo>
                    <a:pt x="385" y="181"/>
                    <a:pt x="349" y="180"/>
                    <a:pt x="312" y="177"/>
                  </a:cubicBezTo>
                  <a:cubicBezTo>
                    <a:pt x="308" y="177"/>
                    <a:pt x="304" y="177"/>
                    <a:pt x="299" y="177"/>
                  </a:cubicBezTo>
                  <a:cubicBezTo>
                    <a:pt x="144" y="177"/>
                    <a:pt x="0" y="333"/>
                    <a:pt x="9" y="480"/>
                  </a:cubicBezTo>
                  <a:cubicBezTo>
                    <a:pt x="18" y="659"/>
                    <a:pt x="143" y="784"/>
                    <a:pt x="312" y="792"/>
                  </a:cubicBezTo>
                  <a:cubicBezTo>
                    <a:pt x="345" y="794"/>
                    <a:pt x="377" y="795"/>
                    <a:pt x="409" y="795"/>
                  </a:cubicBezTo>
                  <a:cubicBezTo>
                    <a:pt x="759" y="795"/>
                    <a:pt x="1100" y="708"/>
                    <a:pt x="1418" y="569"/>
                  </a:cubicBezTo>
                  <a:cubicBezTo>
                    <a:pt x="1490" y="534"/>
                    <a:pt x="1543" y="453"/>
                    <a:pt x="1561" y="382"/>
                  </a:cubicBezTo>
                  <a:cubicBezTo>
                    <a:pt x="1579" y="311"/>
                    <a:pt x="1570" y="213"/>
                    <a:pt x="1534" y="150"/>
                  </a:cubicBezTo>
                  <a:cubicBezTo>
                    <a:pt x="1490" y="88"/>
                    <a:pt x="1427" y="25"/>
                    <a:pt x="1347" y="7"/>
                  </a:cubicBezTo>
                  <a:cubicBezTo>
                    <a:pt x="1325" y="3"/>
                    <a:pt x="1305" y="0"/>
                    <a:pt x="12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3"/>
            <p:cNvSpPr/>
            <p:nvPr/>
          </p:nvSpPr>
          <p:spPr>
            <a:xfrm>
              <a:off x="2252250" y="1814925"/>
              <a:ext cx="21450" cy="58375"/>
            </a:xfrm>
            <a:custGeom>
              <a:avLst/>
              <a:gdLst/>
              <a:ahLst/>
              <a:cxnLst/>
              <a:rect l="l" t="t" r="r" b="b"/>
              <a:pathLst>
                <a:path w="858" h="2335" extrusionOk="0">
                  <a:moveTo>
                    <a:pt x="336" y="1"/>
                  </a:moveTo>
                  <a:cubicBezTo>
                    <a:pt x="331" y="1"/>
                    <a:pt x="327" y="1"/>
                    <a:pt x="322" y="1"/>
                  </a:cubicBezTo>
                  <a:cubicBezTo>
                    <a:pt x="153" y="10"/>
                    <a:pt x="28" y="135"/>
                    <a:pt x="19" y="305"/>
                  </a:cubicBezTo>
                  <a:cubicBezTo>
                    <a:pt x="1" y="911"/>
                    <a:pt x="72" y="1527"/>
                    <a:pt x="224" y="2116"/>
                  </a:cubicBezTo>
                  <a:cubicBezTo>
                    <a:pt x="261" y="2240"/>
                    <a:pt x="388" y="2335"/>
                    <a:pt x="516" y="2335"/>
                  </a:cubicBezTo>
                  <a:cubicBezTo>
                    <a:pt x="544" y="2335"/>
                    <a:pt x="572" y="2330"/>
                    <a:pt x="599" y="2321"/>
                  </a:cubicBezTo>
                  <a:cubicBezTo>
                    <a:pt x="759" y="2276"/>
                    <a:pt x="857" y="2116"/>
                    <a:pt x="813" y="1955"/>
                  </a:cubicBezTo>
                  <a:cubicBezTo>
                    <a:pt x="670" y="1393"/>
                    <a:pt x="608" y="893"/>
                    <a:pt x="634" y="305"/>
                  </a:cubicBezTo>
                  <a:cubicBezTo>
                    <a:pt x="634" y="149"/>
                    <a:pt x="491" y="1"/>
                    <a:pt x="3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a:off x="2420875" y="1895675"/>
              <a:ext cx="18975" cy="50350"/>
            </a:xfrm>
            <a:custGeom>
              <a:avLst/>
              <a:gdLst/>
              <a:ahLst/>
              <a:cxnLst/>
              <a:rect l="l" t="t" r="r" b="b"/>
              <a:pathLst>
                <a:path w="759" h="2014" extrusionOk="0">
                  <a:moveTo>
                    <a:pt x="469" y="0"/>
                  </a:moveTo>
                  <a:cubicBezTo>
                    <a:pt x="464" y="0"/>
                    <a:pt x="460" y="0"/>
                    <a:pt x="455" y="1"/>
                  </a:cubicBezTo>
                  <a:cubicBezTo>
                    <a:pt x="286" y="10"/>
                    <a:pt x="152" y="135"/>
                    <a:pt x="152" y="304"/>
                  </a:cubicBezTo>
                  <a:cubicBezTo>
                    <a:pt x="143" y="536"/>
                    <a:pt x="125" y="768"/>
                    <a:pt x="107" y="1000"/>
                  </a:cubicBezTo>
                  <a:cubicBezTo>
                    <a:pt x="98" y="1107"/>
                    <a:pt x="81" y="1214"/>
                    <a:pt x="72" y="1330"/>
                  </a:cubicBezTo>
                  <a:cubicBezTo>
                    <a:pt x="69" y="1348"/>
                    <a:pt x="68" y="1354"/>
                    <a:pt x="68" y="1354"/>
                  </a:cubicBezTo>
                  <a:cubicBezTo>
                    <a:pt x="67" y="1354"/>
                    <a:pt x="68" y="1332"/>
                    <a:pt x="67" y="1332"/>
                  </a:cubicBezTo>
                  <a:cubicBezTo>
                    <a:pt x="66" y="1332"/>
                    <a:pt x="65" y="1338"/>
                    <a:pt x="63" y="1357"/>
                  </a:cubicBezTo>
                  <a:cubicBezTo>
                    <a:pt x="63" y="1383"/>
                    <a:pt x="54" y="1410"/>
                    <a:pt x="54" y="1437"/>
                  </a:cubicBezTo>
                  <a:cubicBezTo>
                    <a:pt x="45" y="1499"/>
                    <a:pt x="36" y="1571"/>
                    <a:pt x="27" y="1633"/>
                  </a:cubicBezTo>
                  <a:cubicBezTo>
                    <a:pt x="0" y="1785"/>
                    <a:pt x="63" y="1963"/>
                    <a:pt x="232" y="2008"/>
                  </a:cubicBezTo>
                  <a:cubicBezTo>
                    <a:pt x="253" y="2012"/>
                    <a:pt x="274" y="2013"/>
                    <a:pt x="296" y="2013"/>
                  </a:cubicBezTo>
                  <a:cubicBezTo>
                    <a:pt x="434" y="2013"/>
                    <a:pt x="584" y="1940"/>
                    <a:pt x="607" y="1794"/>
                  </a:cubicBezTo>
                  <a:cubicBezTo>
                    <a:pt x="687" y="1303"/>
                    <a:pt x="741" y="804"/>
                    <a:pt x="759" y="304"/>
                  </a:cubicBezTo>
                  <a:cubicBezTo>
                    <a:pt x="759" y="148"/>
                    <a:pt x="624" y="0"/>
                    <a:pt x="4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a:off x="2208325" y="1872950"/>
              <a:ext cx="36825" cy="27625"/>
            </a:xfrm>
            <a:custGeom>
              <a:avLst/>
              <a:gdLst/>
              <a:ahLst/>
              <a:cxnLst/>
              <a:rect l="l" t="t" r="r" b="b"/>
              <a:pathLst>
                <a:path w="1473" h="1105" extrusionOk="0">
                  <a:moveTo>
                    <a:pt x="308" y="0"/>
                  </a:moveTo>
                  <a:cubicBezTo>
                    <a:pt x="281" y="0"/>
                    <a:pt x="255" y="3"/>
                    <a:pt x="232" y="9"/>
                  </a:cubicBezTo>
                  <a:cubicBezTo>
                    <a:pt x="161" y="27"/>
                    <a:pt x="90" y="89"/>
                    <a:pt x="54" y="151"/>
                  </a:cubicBezTo>
                  <a:cubicBezTo>
                    <a:pt x="18" y="223"/>
                    <a:pt x="1" y="303"/>
                    <a:pt x="27" y="383"/>
                  </a:cubicBezTo>
                  <a:cubicBezTo>
                    <a:pt x="45" y="464"/>
                    <a:pt x="99" y="517"/>
                    <a:pt x="161" y="571"/>
                  </a:cubicBezTo>
                  <a:cubicBezTo>
                    <a:pt x="420" y="758"/>
                    <a:pt x="696" y="928"/>
                    <a:pt x="982" y="1061"/>
                  </a:cubicBezTo>
                  <a:cubicBezTo>
                    <a:pt x="1034" y="1087"/>
                    <a:pt x="1091" y="1104"/>
                    <a:pt x="1149" y="1104"/>
                  </a:cubicBezTo>
                  <a:cubicBezTo>
                    <a:pt x="1171" y="1104"/>
                    <a:pt x="1192" y="1102"/>
                    <a:pt x="1214" y="1097"/>
                  </a:cubicBezTo>
                  <a:cubicBezTo>
                    <a:pt x="1285" y="1079"/>
                    <a:pt x="1365" y="1017"/>
                    <a:pt x="1401" y="954"/>
                  </a:cubicBezTo>
                  <a:cubicBezTo>
                    <a:pt x="1472" y="821"/>
                    <a:pt x="1446" y="615"/>
                    <a:pt x="1294" y="535"/>
                  </a:cubicBezTo>
                  <a:cubicBezTo>
                    <a:pt x="1000" y="401"/>
                    <a:pt x="732" y="232"/>
                    <a:pt x="473" y="44"/>
                  </a:cubicBezTo>
                  <a:cubicBezTo>
                    <a:pt x="431" y="14"/>
                    <a:pt x="367"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3"/>
            <p:cNvSpPr/>
            <p:nvPr/>
          </p:nvSpPr>
          <p:spPr>
            <a:xfrm>
              <a:off x="2191825" y="1770750"/>
              <a:ext cx="39725" cy="47950"/>
            </a:xfrm>
            <a:custGeom>
              <a:avLst/>
              <a:gdLst/>
              <a:ahLst/>
              <a:cxnLst/>
              <a:rect l="l" t="t" r="r" b="b"/>
              <a:pathLst>
                <a:path w="1589" h="1918" extrusionOk="0">
                  <a:moveTo>
                    <a:pt x="1255" y="0"/>
                  </a:moveTo>
                  <a:cubicBezTo>
                    <a:pt x="1150" y="0"/>
                    <a:pt x="1043" y="48"/>
                    <a:pt x="991" y="154"/>
                  </a:cubicBezTo>
                  <a:cubicBezTo>
                    <a:pt x="875" y="386"/>
                    <a:pt x="741" y="609"/>
                    <a:pt x="589" y="832"/>
                  </a:cubicBezTo>
                  <a:cubicBezTo>
                    <a:pt x="553" y="885"/>
                    <a:pt x="518" y="939"/>
                    <a:pt x="473" y="983"/>
                  </a:cubicBezTo>
                  <a:cubicBezTo>
                    <a:pt x="464" y="1001"/>
                    <a:pt x="455" y="1010"/>
                    <a:pt x="446" y="1028"/>
                  </a:cubicBezTo>
                  <a:cubicBezTo>
                    <a:pt x="451" y="1023"/>
                    <a:pt x="455" y="1019"/>
                    <a:pt x="458" y="1015"/>
                  </a:cubicBezTo>
                  <a:lnTo>
                    <a:pt x="458" y="1015"/>
                  </a:lnTo>
                  <a:cubicBezTo>
                    <a:pt x="457" y="1016"/>
                    <a:pt x="456" y="1018"/>
                    <a:pt x="455" y="1019"/>
                  </a:cubicBezTo>
                  <a:cubicBezTo>
                    <a:pt x="429" y="1046"/>
                    <a:pt x="411" y="1072"/>
                    <a:pt x="384" y="1099"/>
                  </a:cubicBezTo>
                  <a:cubicBezTo>
                    <a:pt x="304" y="1197"/>
                    <a:pt x="214" y="1304"/>
                    <a:pt x="125" y="1403"/>
                  </a:cubicBezTo>
                  <a:cubicBezTo>
                    <a:pt x="9" y="1519"/>
                    <a:pt x="0" y="1715"/>
                    <a:pt x="125" y="1831"/>
                  </a:cubicBezTo>
                  <a:cubicBezTo>
                    <a:pt x="185" y="1886"/>
                    <a:pt x="267" y="1918"/>
                    <a:pt x="348" y="1918"/>
                  </a:cubicBezTo>
                  <a:cubicBezTo>
                    <a:pt x="423" y="1918"/>
                    <a:pt x="498" y="1891"/>
                    <a:pt x="553" y="1831"/>
                  </a:cubicBezTo>
                  <a:cubicBezTo>
                    <a:pt x="937" y="1420"/>
                    <a:pt x="1267" y="956"/>
                    <a:pt x="1517" y="457"/>
                  </a:cubicBezTo>
                  <a:cubicBezTo>
                    <a:pt x="1588" y="314"/>
                    <a:pt x="1562" y="118"/>
                    <a:pt x="1410" y="38"/>
                  </a:cubicBezTo>
                  <a:cubicBezTo>
                    <a:pt x="1364" y="13"/>
                    <a:pt x="1310" y="0"/>
                    <a:pt x="1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3"/>
            <p:cNvSpPr/>
            <p:nvPr/>
          </p:nvSpPr>
          <p:spPr>
            <a:xfrm>
              <a:off x="2118675" y="1788850"/>
              <a:ext cx="39950" cy="29900"/>
            </a:xfrm>
            <a:custGeom>
              <a:avLst/>
              <a:gdLst/>
              <a:ahLst/>
              <a:cxnLst/>
              <a:rect l="l" t="t" r="r" b="b"/>
              <a:pathLst>
                <a:path w="1598" h="1196" extrusionOk="0">
                  <a:moveTo>
                    <a:pt x="312" y="1"/>
                  </a:moveTo>
                  <a:cubicBezTo>
                    <a:pt x="241" y="1"/>
                    <a:pt x="152" y="27"/>
                    <a:pt x="98" y="90"/>
                  </a:cubicBezTo>
                  <a:cubicBezTo>
                    <a:pt x="45" y="143"/>
                    <a:pt x="0" y="224"/>
                    <a:pt x="9" y="304"/>
                  </a:cubicBezTo>
                  <a:cubicBezTo>
                    <a:pt x="9" y="393"/>
                    <a:pt x="45" y="447"/>
                    <a:pt x="98" y="518"/>
                  </a:cubicBezTo>
                  <a:cubicBezTo>
                    <a:pt x="366" y="857"/>
                    <a:pt x="767" y="1098"/>
                    <a:pt x="1187" y="1187"/>
                  </a:cubicBezTo>
                  <a:cubicBezTo>
                    <a:pt x="1212" y="1193"/>
                    <a:pt x="1238" y="1196"/>
                    <a:pt x="1263" y="1196"/>
                  </a:cubicBezTo>
                  <a:cubicBezTo>
                    <a:pt x="1317" y="1196"/>
                    <a:pt x="1370" y="1182"/>
                    <a:pt x="1419" y="1151"/>
                  </a:cubicBezTo>
                  <a:cubicBezTo>
                    <a:pt x="1481" y="1116"/>
                    <a:pt x="1544" y="1044"/>
                    <a:pt x="1561" y="973"/>
                  </a:cubicBezTo>
                  <a:cubicBezTo>
                    <a:pt x="1597" y="821"/>
                    <a:pt x="1517" y="634"/>
                    <a:pt x="1347" y="598"/>
                  </a:cubicBezTo>
                  <a:cubicBezTo>
                    <a:pt x="1246" y="581"/>
                    <a:pt x="1144" y="548"/>
                    <a:pt x="1050" y="507"/>
                  </a:cubicBezTo>
                  <a:lnTo>
                    <a:pt x="1050" y="507"/>
                  </a:lnTo>
                  <a:cubicBezTo>
                    <a:pt x="1067" y="514"/>
                    <a:pt x="1087" y="520"/>
                    <a:pt x="1106" y="527"/>
                  </a:cubicBezTo>
                  <a:cubicBezTo>
                    <a:pt x="1001" y="482"/>
                    <a:pt x="902" y="430"/>
                    <a:pt x="803" y="367"/>
                  </a:cubicBezTo>
                  <a:lnTo>
                    <a:pt x="803" y="367"/>
                  </a:lnTo>
                  <a:cubicBezTo>
                    <a:pt x="806" y="369"/>
                    <a:pt x="809" y="372"/>
                    <a:pt x="812" y="375"/>
                  </a:cubicBezTo>
                  <a:cubicBezTo>
                    <a:pt x="803" y="369"/>
                    <a:pt x="795" y="362"/>
                    <a:pt x="786" y="355"/>
                  </a:cubicBezTo>
                  <a:lnTo>
                    <a:pt x="786" y="355"/>
                  </a:lnTo>
                  <a:cubicBezTo>
                    <a:pt x="792" y="359"/>
                    <a:pt x="798" y="363"/>
                    <a:pt x="803" y="367"/>
                  </a:cubicBezTo>
                  <a:lnTo>
                    <a:pt x="803" y="367"/>
                  </a:lnTo>
                  <a:cubicBezTo>
                    <a:pt x="791" y="355"/>
                    <a:pt x="778" y="343"/>
                    <a:pt x="761" y="335"/>
                  </a:cubicBezTo>
                  <a:lnTo>
                    <a:pt x="761" y="335"/>
                  </a:lnTo>
                  <a:cubicBezTo>
                    <a:pt x="770" y="342"/>
                    <a:pt x="778" y="349"/>
                    <a:pt x="786" y="355"/>
                  </a:cubicBezTo>
                  <a:lnTo>
                    <a:pt x="786" y="355"/>
                  </a:lnTo>
                  <a:cubicBezTo>
                    <a:pt x="774" y="347"/>
                    <a:pt x="762" y="339"/>
                    <a:pt x="750" y="331"/>
                  </a:cubicBezTo>
                  <a:lnTo>
                    <a:pt x="750" y="331"/>
                  </a:lnTo>
                  <a:cubicBezTo>
                    <a:pt x="754" y="332"/>
                    <a:pt x="758" y="334"/>
                    <a:pt x="761" y="335"/>
                  </a:cubicBezTo>
                  <a:lnTo>
                    <a:pt x="761" y="335"/>
                  </a:lnTo>
                  <a:cubicBezTo>
                    <a:pt x="674" y="263"/>
                    <a:pt x="594" y="180"/>
                    <a:pt x="527" y="90"/>
                  </a:cubicBezTo>
                  <a:cubicBezTo>
                    <a:pt x="482" y="27"/>
                    <a:pt x="384" y="1"/>
                    <a:pt x="3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2147000" y="1728575"/>
              <a:ext cx="22775" cy="34475"/>
            </a:xfrm>
            <a:custGeom>
              <a:avLst/>
              <a:gdLst/>
              <a:ahLst/>
              <a:cxnLst/>
              <a:rect l="l" t="t" r="r" b="b"/>
              <a:pathLst>
                <a:path w="911" h="1379" extrusionOk="0">
                  <a:moveTo>
                    <a:pt x="577" y="1"/>
                  </a:moveTo>
                  <a:cubicBezTo>
                    <a:pt x="528" y="1"/>
                    <a:pt x="481" y="11"/>
                    <a:pt x="437" y="39"/>
                  </a:cubicBezTo>
                  <a:cubicBezTo>
                    <a:pt x="366" y="83"/>
                    <a:pt x="321" y="146"/>
                    <a:pt x="295" y="226"/>
                  </a:cubicBezTo>
                  <a:cubicBezTo>
                    <a:pt x="205" y="485"/>
                    <a:pt x="116" y="734"/>
                    <a:pt x="27" y="993"/>
                  </a:cubicBezTo>
                  <a:cubicBezTo>
                    <a:pt x="0" y="1064"/>
                    <a:pt x="18" y="1172"/>
                    <a:pt x="54" y="1234"/>
                  </a:cubicBezTo>
                  <a:cubicBezTo>
                    <a:pt x="89" y="1296"/>
                    <a:pt x="161" y="1350"/>
                    <a:pt x="232" y="1368"/>
                  </a:cubicBezTo>
                  <a:cubicBezTo>
                    <a:pt x="263" y="1375"/>
                    <a:pt x="296" y="1379"/>
                    <a:pt x="328" y="1379"/>
                  </a:cubicBezTo>
                  <a:cubicBezTo>
                    <a:pt x="379" y="1379"/>
                    <a:pt x="429" y="1368"/>
                    <a:pt x="473" y="1341"/>
                  </a:cubicBezTo>
                  <a:cubicBezTo>
                    <a:pt x="535" y="1296"/>
                    <a:pt x="580" y="1234"/>
                    <a:pt x="607" y="1154"/>
                  </a:cubicBezTo>
                  <a:cubicBezTo>
                    <a:pt x="696" y="904"/>
                    <a:pt x="794" y="645"/>
                    <a:pt x="883" y="386"/>
                  </a:cubicBezTo>
                  <a:cubicBezTo>
                    <a:pt x="910" y="315"/>
                    <a:pt x="892" y="217"/>
                    <a:pt x="848" y="155"/>
                  </a:cubicBezTo>
                  <a:cubicBezTo>
                    <a:pt x="812" y="83"/>
                    <a:pt x="741" y="30"/>
                    <a:pt x="669" y="12"/>
                  </a:cubicBezTo>
                  <a:cubicBezTo>
                    <a:pt x="638" y="5"/>
                    <a:pt x="607" y="1"/>
                    <a:pt x="5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2242450" y="1701325"/>
              <a:ext cx="35925" cy="33400"/>
            </a:xfrm>
            <a:custGeom>
              <a:avLst/>
              <a:gdLst/>
              <a:ahLst/>
              <a:cxnLst/>
              <a:rect l="l" t="t" r="r" b="b"/>
              <a:pathLst>
                <a:path w="1437" h="1336" extrusionOk="0">
                  <a:moveTo>
                    <a:pt x="317" y="1"/>
                  </a:moveTo>
                  <a:cubicBezTo>
                    <a:pt x="290" y="1"/>
                    <a:pt x="262" y="5"/>
                    <a:pt x="232" y="13"/>
                  </a:cubicBezTo>
                  <a:cubicBezTo>
                    <a:pt x="161" y="31"/>
                    <a:pt x="90" y="85"/>
                    <a:pt x="54" y="147"/>
                  </a:cubicBezTo>
                  <a:cubicBezTo>
                    <a:pt x="18" y="219"/>
                    <a:pt x="0" y="308"/>
                    <a:pt x="27" y="388"/>
                  </a:cubicBezTo>
                  <a:cubicBezTo>
                    <a:pt x="45" y="459"/>
                    <a:pt x="90" y="531"/>
                    <a:pt x="161" y="567"/>
                  </a:cubicBezTo>
                  <a:cubicBezTo>
                    <a:pt x="277" y="620"/>
                    <a:pt x="375" y="683"/>
                    <a:pt x="473" y="763"/>
                  </a:cubicBezTo>
                  <a:cubicBezTo>
                    <a:pt x="466" y="756"/>
                    <a:pt x="459" y="749"/>
                    <a:pt x="452" y="742"/>
                  </a:cubicBezTo>
                  <a:lnTo>
                    <a:pt x="452" y="742"/>
                  </a:lnTo>
                  <a:cubicBezTo>
                    <a:pt x="546" y="819"/>
                    <a:pt x="633" y="908"/>
                    <a:pt x="708" y="1003"/>
                  </a:cubicBezTo>
                  <a:lnTo>
                    <a:pt x="708" y="1003"/>
                  </a:lnTo>
                  <a:cubicBezTo>
                    <a:pt x="705" y="998"/>
                    <a:pt x="702" y="993"/>
                    <a:pt x="699" y="988"/>
                  </a:cubicBezTo>
                  <a:lnTo>
                    <a:pt x="699" y="988"/>
                  </a:lnTo>
                  <a:cubicBezTo>
                    <a:pt x="705" y="996"/>
                    <a:pt x="711" y="1004"/>
                    <a:pt x="716" y="1013"/>
                  </a:cubicBezTo>
                  <a:lnTo>
                    <a:pt x="716" y="1013"/>
                  </a:lnTo>
                  <a:cubicBezTo>
                    <a:pt x="714" y="1009"/>
                    <a:pt x="711" y="1006"/>
                    <a:pt x="708" y="1003"/>
                  </a:cubicBezTo>
                  <a:lnTo>
                    <a:pt x="708" y="1003"/>
                  </a:lnTo>
                  <a:cubicBezTo>
                    <a:pt x="712" y="1008"/>
                    <a:pt x="716" y="1013"/>
                    <a:pt x="720" y="1018"/>
                  </a:cubicBezTo>
                  <a:lnTo>
                    <a:pt x="720" y="1018"/>
                  </a:lnTo>
                  <a:cubicBezTo>
                    <a:pt x="718" y="1016"/>
                    <a:pt x="717" y="1014"/>
                    <a:pt x="716" y="1013"/>
                  </a:cubicBezTo>
                  <a:lnTo>
                    <a:pt x="716" y="1013"/>
                  </a:lnTo>
                  <a:cubicBezTo>
                    <a:pt x="718" y="1016"/>
                    <a:pt x="721" y="1019"/>
                    <a:pt x="723" y="1022"/>
                  </a:cubicBezTo>
                  <a:cubicBezTo>
                    <a:pt x="722" y="1020"/>
                    <a:pt x="721" y="1019"/>
                    <a:pt x="720" y="1018"/>
                  </a:cubicBezTo>
                  <a:lnTo>
                    <a:pt x="720" y="1018"/>
                  </a:lnTo>
                  <a:cubicBezTo>
                    <a:pt x="756" y="1073"/>
                    <a:pt x="788" y="1130"/>
                    <a:pt x="821" y="1182"/>
                  </a:cubicBezTo>
                  <a:cubicBezTo>
                    <a:pt x="876" y="1280"/>
                    <a:pt x="989" y="1336"/>
                    <a:pt x="1098" y="1336"/>
                  </a:cubicBezTo>
                  <a:cubicBezTo>
                    <a:pt x="1149" y="1336"/>
                    <a:pt x="1198" y="1323"/>
                    <a:pt x="1240" y="1298"/>
                  </a:cubicBezTo>
                  <a:cubicBezTo>
                    <a:pt x="1383" y="1200"/>
                    <a:pt x="1437" y="1030"/>
                    <a:pt x="1348" y="879"/>
                  </a:cubicBezTo>
                  <a:cubicBezTo>
                    <a:pt x="1151" y="522"/>
                    <a:pt x="839" y="219"/>
                    <a:pt x="473" y="40"/>
                  </a:cubicBezTo>
                  <a:cubicBezTo>
                    <a:pt x="420" y="16"/>
                    <a:pt x="370"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3"/>
            <p:cNvSpPr/>
            <p:nvPr/>
          </p:nvSpPr>
          <p:spPr>
            <a:xfrm>
              <a:off x="2180225" y="1652400"/>
              <a:ext cx="26125" cy="40200"/>
            </a:xfrm>
            <a:custGeom>
              <a:avLst/>
              <a:gdLst/>
              <a:ahLst/>
              <a:cxnLst/>
              <a:rect l="l" t="t" r="r" b="b"/>
              <a:pathLst>
                <a:path w="1045" h="1608" extrusionOk="0">
                  <a:moveTo>
                    <a:pt x="704" y="0"/>
                  </a:moveTo>
                  <a:cubicBezTo>
                    <a:pt x="567" y="0"/>
                    <a:pt x="455" y="85"/>
                    <a:pt x="402" y="222"/>
                  </a:cubicBezTo>
                  <a:cubicBezTo>
                    <a:pt x="286" y="552"/>
                    <a:pt x="170" y="891"/>
                    <a:pt x="54" y="1221"/>
                  </a:cubicBezTo>
                  <a:cubicBezTo>
                    <a:pt x="0" y="1373"/>
                    <a:pt x="116" y="1560"/>
                    <a:pt x="268" y="1596"/>
                  </a:cubicBezTo>
                  <a:cubicBezTo>
                    <a:pt x="297" y="1603"/>
                    <a:pt x="326" y="1607"/>
                    <a:pt x="354" y="1607"/>
                  </a:cubicBezTo>
                  <a:cubicBezTo>
                    <a:pt x="487" y="1607"/>
                    <a:pt x="598" y="1522"/>
                    <a:pt x="643" y="1382"/>
                  </a:cubicBezTo>
                  <a:cubicBezTo>
                    <a:pt x="759" y="1052"/>
                    <a:pt x="875" y="713"/>
                    <a:pt x="991" y="383"/>
                  </a:cubicBezTo>
                  <a:cubicBezTo>
                    <a:pt x="1044" y="231"/>
                    <a:pt x="928" y="44"/>
                    <a:pt x="777" y="8"/>
                  </a:cubicBezTo>
                  <a:cubicBezTo>
                    <a:pt x="752" y="3"/>
                    <a:pt x="727" y="0"/>
                    <a:pt x="7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3"/>
            <p:cNvSpPr/>
            <p:nvPr/>
          </p:nvSpPr>
          <p:spPr>
            <a:xfrm>
              <a:off x="2272100" y="1609325"/>
              <a:ext cx="22350" cy="32225"/>
            </a:xfrm>
            <a:custGeom>
              <a:avLst/>
              <a:gdLst/>
              <a:ahLst/>
              <a:cxnLst/>
              <a:rect l="l" t="t" r="r" b="b"/>
              <a:pathLst>
                <a:path w="894" h="1289" extrusionOk="0">
                  <a:moveTo>
                    <a:pt x="315" y="0"/>
                  </a:moveTo>
                  <a:cubicBezTo>
                    <a:pt x="261" y="0"/>
                    <a:pt x="203" y="12"/>
                    <a:pt x="162" y="36"/>
                  </a:cubicBezTo>
                  <a:cubicBezTo>
                    <a:pt x="99" y="80"/>
                    <a:pt x="37" y="143"/>
                    <a:pt x="19" y="223"/>
                  </a:cubicBezTo>
                  <a:cubicBezTo>
                    <a:pt x="1" y="295"/>
                    <a:pt x="1" y="384"/>
                    <a:pt x="54" y="455"/>
                  </a:cubicBezTo>
                  <a:cubicBezTo>
                    <a:pt x="112" y="537"/>
                    <a:pt x="162" y="627"/>
                    <a:pt x="204" y="724"/>
                  </a:cubicBezTo>
                  <a:lnTo>
                    <a:pt x="204" y="724"/>
                  </a:lnTo>
                  <a:cubicBezTo>
                    <a:pt x="199" y="710"/>
                    <a:pt x="194" y="694"/>
                    <a:pt x="188" y="678"/>
                  </a:cubicBezTo>
                  <a:lnTo>
                    <a:pt x="188" y="678"/>
                  </a:lnTo>
                  <a:cubicBezTo>
                    <a:pt x="194" y="694"/>
                    <a:pt x="199" y="709"/>
                    <a:pt x="205" y="725"/>
                  </a:cubicBezTo>
                  <a:lnTo>
                    <a:pt x="205" y="725"/>
                  </a:lnTo>
                  <a:cubicBezTo>
                    <a:pt x="204" y="725"/>
                    <a:pt x="204" y="725"/>
                    <a:pt x="204" y="724"/>
                  </a:cubicBezTo>
                  <a:lnTo>
                    <a:pt x="204" y="724"/>
                  </a:lnTo>
                  <a:cubicBezTo>
                    <a:pt x="204" y="725"/>
                    <a:pt x="205" y="725"/>
                    <a:pt x="205" y="725"/>
                  </a:cubicBezTo>
                  <a:lnTo>
                    <a:pt x="205" y="725"/>
                  </a:lnTo>
                  <a:cubicBezTo>
                    <a:pt x="205" y="725"/>
                    <a:pt x="205" y="725"/>
                    <a:pt x="205" y="725"/>
                  </a:cubicBezTo>
                  <a:lnTo>
                    <a:pt x="205" y="725"/>
                  </a:lnTo>
                  <a:cubicBezTo>
                    <a:pt x="208" y="733"/>
                    <a:pt x="212" y="741"/>
                    <a:pt x="215" y="750"/>
                  </a:cubicBezTo>
                  <a:cubicBezTo>
                    <a:pt x="212" y="743"/>
                    <a:pt x="208" y="734"/>
                    <a:pt x="205" y="725"/>
                  </a:cubicBezTo>
                  <a:lnTo>
                    <a:pt x="205" y="725"/>
                  </a:lnTo>
                  <a:cubicBezTo>
                    <a:pt x="242" y="835"/>
                    <a:pt x="272" y="945"/>
                    <a:pt x="295" y="1062"/>
                  </a:cubicBezTo>
                  <a:cubicBezTo>
                    <a:pt x="304" y="1133"/>
                    <a:pt x="376" y="1213"/>
                    <a:pt x="429" y="1249"/>
                  </a:cubicBezTo>
                  <a:cubicBezTo>
                    <a:pt x="477" y="1273"/>
                    <a:pt x="532" y="1289"/>
                    <a:pt x="585" y="1289"/>
                  </a:cubicBezTo>
                  <a:cubicBezTo>
                    <a:pt x="612" y="1289"/>
                    <a:pt x="637" y="1285"/>
                    <a:pt x="661" y="1276"/>
                  </a:cubicBezTo>
                  <a:cubicBezTo>
                    <a:pt x="741" y="1249"/>
                    <a:pt x="813" y="1204"/>
                    <a:pt x="848" y="1133"/>
                  </a:cubicBezTo>
                  <a:lnTo>
                    <a:pt x="875" y="1062"/>
                  </a:lnTo>
                  <a:cubicBezTo>
                    <a:pt x="893" y="1008"/>
                    <a:pt x="893" y="955"/>
                    <a:pt x="875" y="901"/>
                  </a:cubicBezTo>
                  <a:cubicBezTo>
                    <a:pt x="840" y="634"/>
                    <a:pt x="732" y="366"/>
                    <a:pt x="581" y="143"/>
                  </a:cubicBezTo>
                  <a:cubicBezTo>
                    <a:pt x="527" y="80"/>
                    <a:pt x="474" y="27"/>
                    <a:pt x="393" y="9"/>
                  </a:cubicBezTo>
                  <a:cubicBezTo>
                    <a:pt x="370" y="3"/>
                    <a:pt x="343"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a:off x="2302450" y="1572425"/>
              <a:ext cx="34800" cy="24650"/>
            </a:xfrm>
            <a:custGeom>
              <a:avLst/>
              <a:gdLst/>
              <a:ahLst/>
              <a:cxnLst/>
              <a:rect l="l" t="t" r="r" b="b"/>
              <a:pathLst>
                <a:path w="1392" h="986" extrusionOk="0">
                  <a:moveTo>
                    <a:pt x="332" y="0"/>
                  </a:moveTo>
                  <a:cubicBezTo>
                    <a:pt x="305" y="0"/>
                    <a:pt x="277" y="4"/>
                    <a:pt x="250" y="13"/>
                  </a:cubicBezTo>
                  <a:cubicBezTo>
                    <a:pt x="179" y="31"/>
                    <a:pt x="107" y="84"/>
                    <a:pt x="72" y="156"/>
                  </a:cubicBezTo>
                  <a:cubicBezTo>
                    <a:pt x="0" y="290"/>
                    <a:pt x="27" y="486"/>
                    <a:pt x="179" y="566"/>
                  </a:cubicBezTo>
                  <a:cubicBezTo>
                    <a:pt x="419" y="691"/>
                    <a:pt x="660" y="816"/>
                    <a:pt x="901" y="941"/>
                  </a:cubicBezTo>
                  <a:cubicBezTo>
                    <a:pt x="950" y="971"/>
                    <a:pt x="1003" y="985"/>
                    <a:pt x="1057" y="985"/>
                  </a:cubicBezTo>
                  <a:cubicBezTo>
                    <a:pt x="1082" y="985"/>
                    <a:pt x="1108" y="982"/>
                    <a:pt x="1133" y="977"/>
                  </a:cubicBezTo>
                  <a:cubicBezTo>
                    <a:pt x="1205" y="959"/>
                    <a:pt x="1285" y="905"/>
                    <a:pt x="1321" y="834"/>
                  </a:cubicBezTo>
                  <a:cubicBezTo>
                    <a:pt x="1392" y="700"/>
                    <a:pt x="1356" y="495"/>
                    <a:pt x="1205" y="423"/>
                  </a:cubicBezTo>
                  <a:lnTo>
                    <a:pt x="491" y="40"/>
                  </a:lnTo>
                  <a:cubicBezTo>
                    <a:pt x="443" y="16"/>
                    <a:pt x="388" y="0"/>
                    <a:pt x="3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a:off x="2204525" y="1571775"/>
              <a:ext cx="28125" cy="35375"/>
            </a:xfrm>
            <a:custGeom>
              <a:avLst/>
              <a:gdLst/>
              <a:ahLst/>
              <a:cxnLst/>
              <a:rect l="l" t="t" r="r" b="b"/>
              <a:pathLst>
                <a:path w="1125" h="1415" extrusionOk="0">
                  <a:moveTo>
                    <a:pt x="652" y="405"/>
                  </a:moveTo>
                  <a:cubicBezTo>
                    <a:pt x="652" y="420"/>
                    <a:pt x="649" y="435"/>
                    <a:pt x="647" y="450"/>
                  </a:cubicBezTo>
                  <a:lnTo>
                    <a:pt x="647" y="450"/>
                  </a:lnTo>
                  <a:cubicBezTo>
                    <a:pt x="648" y="435"/>
                    <a:pt x="650" y="419"/>
                    <a:pt x="652" y="405"/>
                  </a:cubicBezTo>
                  <a:close/>
                  <a:moveTo>
                    <a:pt x="697" y="681"/>
                  </a:moveTo>
                  <a:cubicBezTo>
                    <a:pt x="710" y="695"/>
                    <a:pt x="723" y="708"/>
                    <a:pt x="736" y="725"/>
                  </a:cubicBezTo>
                  <a:lnTo>
                    <a:pt x="736" y="725"/>
                  </a:lnTo>
                  <a:cubicBezTo>
                    <a:pt x="722" y="711"/>
                    <a:pt x="709" y="697"/>
                    <a:pt x="697" y="681"/>
                  </a:cubicBezTo>
                  <a:close/>
                  <a:moveTo>
                    <a:pt x="759" y="753"/>
                  </a:moveTo>
                  <a:lnTo>
                    <a:pt x="759" y="753"/>
                  </a:lnTo>
                  <a:cubicBezTo>
                    <a:pt x="770" y="758"/>
                    <a:pt x="780" y="766"/>
                    <a:pt x="793" y="776"/>
                  </a:cubicBezTo>
                  <a:lnTo>
                    <a:pt x="793" y="776"/>
                  </a:lnTo>
                  <a:cubicBezTo>
                    <a:pt x="781" y="768"/>
                    <a:pt x="770" y="761"/>
                    <a:pt x="759" y="753"/>
                  </a:cubicBezTo>
                  <a:close/>
                  <a:moveTo>
                    <a:pt x="813" y="797"/>
                  </a:moveTo>
                  <a:lnTo>
                    <a:pt x="813" y="797"/>
                  </a:lnTo>
                  <a:cubicBezTo>
                    <a:pt x="820" y="800"/>
                    <a:pt x="826" y="802"/>
                    <a:pt x="832" y="804"/>
                  </a:cubicBezTo>
                  <a:lnTo>
                    <a:pt x="832" y="804"/>
                  </a:lnTo>
                  <a:cubicBezTo>
                    <a:pt x="825" y="803"/>
                    <a:pt x="819" y="801"/>
                    <a:pt x="813" y="797"/>
                  </a:cubicBezTo>
                  <a:close/>
                  <a:moveTo>
                    <a:pt x="370" y="1"/>
                  </a:moveTo>
                  <a:cubicBezTo>
                    <a:pt x="237" y="1"/>
                    <a:pt x="125" y="85"/>
                    <a:pt x="81" y="218"/>
                  </a:cubicBezTo>
                  <a:cubicBezTo>
                    <a:pt x="1" y="458"/>
                    <a:pt x="45" y="726"/>
                    <a:pt x="161" y="940"/>
                  </a:cubicBezTo>
                  <a:cubicBezTo>
                    <a:pt x="268" y="1163"/>
                    <a:pt x="474" y="1333"/>
                    <a:pt x="715" y="1404"/>
                  </a:cubicBezTo>
                  <a:cubicBezTo>
                    <a:pt x="739" y="1411"/>
                    <a:pt x="765" y="1415"/>
                    <a:pt x="791" y="1415"/>
                  </a:cubicBezTo>
                  <a:cubicBezTo>
                    <a:pt x="924" y="1415"/>
                    <a:pt x="1059" y="1324"/>
                    <a:pt x="1089" y="1190"/>
                  </a:cubicBezTo>
                  <a:cubicBezTo>
                    <a:pt x="1125" y="1029"/>
                    <a:pt x="1036" y="860"/>
                    <a:pt x="875" y="815"/>
                  </a:cubicBezTo>
                  <a:cubicBezTo>
                    <a:pt x="865" y="812"/>
                    <a:pt x="856" y="810"/>
                    <a:pt x="848" y="808"/>
                  </a:cubicBezTo>
                  <a:lnTo>
                    <a:pt x="848" y="808"/>
                  </a:lnTo>
                  <a:cubicBezTo>
                    <a:pt x="833" y="800"/>
                    <a:pt x="818" y="792"/>
                    <a:pt x="804" y="783"/>
                  </a:cubicBezTo>
                  <a:lnTo>
                    <a:pt x="804" y="783"/>
                  </a:lnTo>
                  <a:cubicBezTo>
                    <a:pt x="782" y="765"/>
                    <a:pt x="760" y="747"/>
                    <a:pt x="739" y="728"/>
                  </a:cubicBezTo>
                  <a:lnTo>
                    <a:pt x="739" y="728"/>
                  </a:lnTo>
                  <a:cubicBezTo>
                    <a:pt x="716" y="693"/>
                    <a:pt x="694" y="658"/>
                    <a:pt x="677" y="623"/>
                  </a:cubicBezTo>
                  <a:lnTo>
                    <a:pt x="677" y="623"/>
                  </a:lnTo>
                  <a:cubicBezTo>
                    <a:pt x="667" y="593"/>
                    <a:pt x="658" y="562"/>
                    <a:pt x="651" y="531"/>
                  </a:cubicBezTo>
                  <a:lnTo>
                    <a:pt x="651" y="531"/>
                  </a:lnTo>
                  <a:cubicBezTo>
                    <a:pt x="652" y="546"/>
                    <a:pt x="652" y="560"/>
                    <a:pt x="652" y="574"/>
                  </a:cubicBezTo>
                  <a:cubicBezTo>
                    <a:pt x="649" y="553"/>
                    <a:pt x="646" y="531"/>
                    <a:pt x="646" y="508"/>
                  </a:cubicBezTo>
                  <a:lnTo>
                    <a:pt x="646" y="508"/>
                  </a:lnTo>
                  <a:cubicBezTo>
                    <a:pt x="647" y="516"/>
                    <a:pt x="649" y="524"/>
                    <a:pt x="651" y="531"/>
                  </a:cubicBezTo>
                  <a:lnTo>
                    <a:pt x="651" y="531"/>
                  </a:lnTo>
                  <a:cubicBezTo>
                    <a:pt x="650" y="522"/>
                    <a:pt x="648" y="512"/>
                    <a:pt x="646" y="502"/>
                  </a:cubicBezTo>
                  <a:lnTo>
                    <a:pt x="646" y="502"/>
                  </a:lnTo>
                  <a:cubicBezTo>
                    <a:pt x="646" y="504"/>
                    <a:pt x="646" y="506"/>
                    <a:pt x="646" y="508"/>
                  </a:cubicBezTo>
                  <a:lnTo>
                    <a:pt x="646" y="508"/>
                  </a:lnTo>
                  <a:cubicBezTo>
                    <a:pt x="645" y="503"/>
                    <a:pt x="644" y="499"/>
                    <a:pt x="643" y="494"/>
                  </a:cubicBezTo>
                  <a:lnTo>
                    <a:pt x="643" y="494"/>
                  </a:lnTo>
                  <a:cubicBezTo>
                    <a:pt x="644" y="497"/>
                    <a:pt x="645" y="499"/>
                    <a:pt x="646" y="502"/>
                  </a:cubicBezTo>
                  <a:lnTo>
                    <a:pt x="646" y="502"/>
                  </a:lnTo>
                  <a:cubicBezTo>
                    <a:pt x="645" y="493"/>
                    <a:pt x="645" y="484"/>
                    <a:pt x="646" y="476"/>
                  </a:cubicBezTo>
                  <a:lnTo>
                    <a:pt x="646" y="476"/>
                  </a:lnTo>
                  <a:cubicBezTo>
                    <a:pt x="654" y="443"/>
                    <a:pt x="662" y="411"/>
                    <a:pt x="670" y="387"/>
                  </a:cubicBezTo>
                  <a:cubicBezTo>
                    <a:pt x="723" y="235"/>
                    <a:pt x="607" y="48"/>
                    <a:pt x="456" y="12"/>
                  </a:cubicBezTo>
                  <a:cubicBezTo>
                    <a:pt x="426" y="5"/>
                    <a:pt x="397" y="1"/>
                    <a:pt x="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a:off x="2390325" y="1519600"/>
              <a:ext cx="29225" cy="24225"/>
            </a:xfrm>
            <a:custGeom>
              <a:avLst/>
              <a:gdLst/>
              <a:ahLst/>
              <a:cxnLst/>
              <a:rect l="l" t="t" r="r" b="b"/>
              <a:pathLst>
                <a:path w="1169" h="969" extrusionOk="0">
                  <a:moveTo>
                    <a:pt x="848" y="1"/>
                  </a:moveTo>
                  <a:cubicBezTo>
                    <a:pt x="799" y="1"/>
                    <a:pt x="749" y="11"/>
                    <a:pt x="705" y="39"/>
                  </a:cubicBezTo>
                  <a:cubicBezTo>
                    <a:pt x="526" y="163"/>
                    <a:pt x="339" y="279"/>
                    <a:pt x="161" y="404"/>
                  </a:cubicBezTo>
                  <a:cubicBezTo>
                    <a:pt x="89" y="449"/>
                    <a:pt x="45" y="502"/>
                    <a:pt x="18" y="583"/>
                  </a:cubicBezTo>
                  <a:cubicBezTo>
                    <a:pt x="0" y="654"/>
                    <a:pt x="9" y="752"/>
                    <a:pt x="54" y="815"/>
                  </a:cubicBezTo>
                  <a:cubicBezTo>
                    <a:pt x="89" y="886"/>
                    <a:pt x="152" y="940"/>
                    <a:pt x="232" y="957"/>
                  </a:cubicBezTo>
                  <a:cubicBezTo>
                    <a:pt x="263" y="964"/>
                    <a:pt x="296" y="969"/>
                    <a:pt x="327" y="969"/>
                  </a:cubicBezTo>
                  <a:cubicBezTo>
                    <a:pt x="377" y="969"/>
                    <a:pt x="426" y="958"/>
                    <a:pt x="464" y="931"/>
                  </a:cubicBezTo>
                  <a:lnTo>
                    <a:pt x="1008" y="565"/>
                  </a:lnTo>
                  <a:cubicBezTo>
                    <a:pt x="1080" y="520"/>
                    <a:pt x="1133" y="458"/>
                    <a:pt x="1151" y="387"/>
                  </a:cubicBezTo>
                  <a:cubicBezTo>
                    <a:pt x="1169" y="306"/>
                    <a:pt x="1160" y="217"/>
                    <a:pt x="1124" y="146"/>
                  </a:cubicBezTo>
                  <a:cubicBezTo>
                    <a:pt x="1080" y="83"/>
                    <a:pt x="1017" y="30"/>
                    <a:pt x="937" y="12"/>
                  </a:cubicBezTo>
                  <a:cubicBezTo>
                    <a:pt x="909" y="5"/>
                    <a:pt x="879"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2467700" y="1550125"/>
              <a:ext cx="25675" cy="18725"/>
            </a:xfrm>
            <a:custGeom>
              <a:avLst/>
              <a:gdLst/>
              <a:ahLst/>
              <a:cxnLst/>
              <a:rect l="l" t="t" r="r" b="b"/>
              <a:pathLst>
                <a:path w="1027" h="749" extrusionOk="0">
                  <a:moveTo>
                    <a:pt x="716" y="0"/>
                  </a:moveTo>
                  <a:cubicBezTo>
                    <a:pt x="689" y="0"/>
                    <a:pt x="661" y="4"/>
                    <a:pt x="634" y="13"/>
                  </a:cubicBezTo>
                  <a:cubicBezTo>
                    <a:pt x="500" y="58"/>
                    <a:pt x="366" y="102"/>
                    <a:pt x="224" y="147"/>
                  </a:cubicBezTo>
                  <a:cubicBezTo>
                    <a:pt x="152" y="174"/>
                    <a:pt x="81" y="218"/>
                    <a:pt x="45" y="290"/>
                  </a:cubicBezTo>
                  <a:cubicBezTo>
                    <a:pt x="19" y="325"/>
                    <a:pt x="10" y="361"/>
                    <a:pt x="10" y="406"/>
                  </a:cubicBezTo>
                  <a:cubicBezTo>
                    <a:pt x="1" y="441"/>
                    <a:pt x="1" y="486"/>
                    <a:pt x="10" y="522"/>
                  </a:cubicBezTo>
                  <a:cubicBezTo>
                    <a:pt x="36" y="593"/>
                    <a:pt x="81" y="664"/>
                    <a:pt x="152" y="709"/>
                  </a:cubicBezTo>
                  <a:cubicBezTo>
                    <a:pt x="200" y="733"/>
                    <a:pt x="255" y="748"/>
                    <a:pt x="308" y="748"/>
                  </a:cubicBezTo>
                  <a:cubicBezTo>
                    <a:pt x="335" y="748"/>
                    <a:pt x="361" y="745"/>
                    <a:pt x="384" y="736"/>
                  </a:cubicBezTo>
                  <a:lnTo>
                    <a:pt x="795" y="602"/>
                  </a:lnTo>
                  <a:cubicBezTo>
                    <a:pt x="875" y="575"/>
                    <a:pt x="937" y="530"/>
                    <a:pt x="982" y="459"/>
                  </a:cubicBezTo>
                  <a:cubicBezTo>
                    <a:pt x="1000" y="423"/>
                    <a:pt x="1018" y="388"/>
                    <a:pt x="1018" y="343"/>
                  </a:cubicBezTo>
                  <a:cubicBezTo>
                    <a:pt x="1027" y="307"/>
                    <a:pt x="1027" y="263"/>
                    <a:pt x="1009" y="227"/>
                  </a:cubicBezTo>
                  <a:cubicBezTo>
                    <a:pt x="982" y="147"/>
                    <a:pt x="937" y="84"/>
                    <a:pt x="866" y="40"/>
                  </a:cubicBezTo>
                  <a:cubicBezTo>
                    <a:pt x="824" y="16"/>
                    <a:pt x="771"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23"/>
          <p:cNvGrpSpPr/>
          <p:nvPr/>
        </p:nvGrpSpPr>
        <p:grpSpPr>
          <a:xfrm>
            <a:off x="0" y="-7487"/>
            <a:ext cx="9143949" cy="5158468"/>
            <a:chOff x="0" y="-7487"/>
            <a:chExt cx="9143949" cy="5158468"/>
          </a:xfrm>
        </p:grpSpPr>
        <p:grpSp>
          <p:nvGrpSpPr>
            <p:cNvPr id="891" name="Google Shape;891;p23"/>
            <p:cNvGrpSpPr/>
            <p:nvPr/>
          </p:nvGrpSpPr>
          <p:grpSpPr>
            <a:xfrm>
              <a:off x="0" y="-7487"/>
              <a:ext cx="9143949" cy="5158468"/>
              <a:chOff x="267864" y="140547"/>
              <a:chExt cx="8608500" cy="4856400"/>
            </a:xfrm>
          </p:grpSpPr>
          <p:sp>
            <p:nvSpPr>
              <p:cNvPr id="892" name="Google Shape;892;p2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23"/>
            <p:cNvGrpSpPr/>
            <p:nvPr/>
          </p:nvGrpSpPr>
          <p:grpSpPr>
            <a:xfrm rot="10800000">
              <a:off x="0" y="-7487"/>
              <a:ext cx="9143949" cy="5158468"/>
              <a:chOff x="267864" y="140547"/>
              <a:chExt cx="8608500" cy="4856400"/>
            </a:xfrm>
          </p:grpSpPr>
          <p:sp>
            <p:nvSpPr>
              <p:cNvPr id="895" name="Google Shape;895;p2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7" name="Google Shape;897;p23"/>
          <p:cNvGrpSpPr/>
          <p:nvPr/>
        </p:nvGrpSpPr>
        <p:grpSpPr>
          <a:xfrm flipH="1">
            <a:off x="5592413" y="558792"/>
            <a:ext cx="1111840" cy="1010100"/>
            <a:chOff x="3216400" y="3008575"/>
            <a:chExt cx="796675" cy="723775"/>
          </a:xfrm>
        </p:grpSpPr>
        <p:sp>
          <p:nvSpPr>
            <p:cNvPr id="898" name="Google Shape;898;p23"/>
            <p:cNvSpPr/>
            <p:nvPr/>
          </p:nvSpPr>
          <p:spPr>
            <a:xfrm>
              <a:off x="3216400" y="3008575"/>
              <a:ext cx="796675" cy="723775"/>
            </a:xfrm>
            <a:custGeom>
              <a:avLst/>
              <a:gdLst/>
              <a:ahLst/>
              <a:cxnLst/>
              <a:rect l="l" t="t" r="r" b="b"/>
              <a:pathLst>
                <a:path w="31867" h="28951" extrusionOk="0">
                  <a:moveTo>
                    <a:pt x="13121" y="0"/>
                  </a:moveTo>
                  <a:cubicBezTo>
                    <a:pt x="9877" y="0"/>
                    <a:pt x="9186" y="7707"/>
                    <a:pt x="10974" y="11214"/>
                  </a:cubicBezTo>
                  <a:cubicBezTo>
                    <a:pt x="9011" y="9385"/>
                    <a:pt x="7039" y="7557"/>
                    <a:pt x="5077" y="5737"/>
                  </a:cubicBezTo>
                  <a:cubicBezTo>
                    <a:pt x="4390" y="5103"/>
                    <a:pt x="3676" y="4443"/>
                    <a:pt x="2784" y="4176"/>
                  </a:cubicBezTo>
                  <a:cubicBezTo>
                    <a:pt x="2542" y="4101"/>
                    <a:pt x="2284" y="4062"/>
                    <a:pt x="2026" y="4062"/>
                  </a:cubicBezTo>
                  <a:cubicBezTo>
                    <a:pt x="1331" y="4062"/>
                    <a:pt x="642" y="4339"/>
                    <a:pt x="304" y="4925"/>
                  </a:cubicBezTo>
                  <a:cubicBezTo>
                    <a:pt x="1" y="5451"/>
                    <a:pt x="18" y="6094"/>
                    <a:pt x="108" y="6691"/>
                  </a:cubicBezTo>
                  <a:cubicBezTo>
                    <a:pt x="759" y="11402"/>
                    <a:pt x="4738" y="15452"/>
                    <a:pt x="9439" y="16201"/>
                  </a:cubicBezTo>
                  <a:cubicBezTo>
                    <a:pt x="9079" y="16279"/>
                    <a:pt x="8716" y="16309"/>
                    <a:pt x="8351" y="16309"/>
                  </a:cubicBezTo>
                  <a:cubicBezTo>
                    <a:pt x="7294" y="16309"/>
                    <a:pt x="6218" y="16060"/>
                    <a:pt x="5157" y="16014"/>
                  </a:cubicBezTo>
                  <a:cubicBezTo>
                    <a:pt x="5077" y="16010"/>
                    <a:pt x="4997" y="16008"/>
                    <a:pt x="4916" y="16008"/>
                  </a:cubicBezTo>
                  <a:cubicBezTo>
                    <a:pt x="3538" y="16008"/>
                    <a:pt x="2016" y="16517"/>
                    <a:pt x="1553" y="17798"/>
                  </a:cubicBezTo>
                  <a:cubicBezTo>
                    <a:pt x="1187" y="18824"/>
                    <a:pt x="1660" y="19957"/>
                    <a:pt x="2160" y="20929"/>
                  </a:cubicBezTo>
                  <a:cubicBezTo>
                    <a:pt x="2615" y="21786"/>
                    <a:pt x="3114" y="22660"/>
                    <a:pt x="3908" y="23213"/>
                  </a:cubicBezTo>
                  <a:cubicBezTo>
                    <a:pt x="4596" y="23702"/>
                    <a:pt x="5415" y="23893"/>
                    <a:pt x="6262" y="23893"/>
                  </a:cubicBezTo>
                  <a:cubicBezTo>
                    <a:pt x="7128" y="23893"/>
                    <a:pt x="8025" y="23693"/>
                    <a:pt x="8841" y="23409"/>
                  </a:cubicBezTo>
                  <a:cubicBezTo>
                    <a:pt x="10572" y="22803"/>
                    <a:pt x="12178" y="21857"/>
                    <a:pt x="13543" y="20635"/>
                  </a:cubicBezTo>
                  <a:lnTo>
                    <a:pt x="13543" y="20635"/>
                  </a:lnTo>
                  <a:cubicBezTo>
                    <a:pt x="13516" y="23275"/>
                    <a:pt x="14381" y="25916"/>
                    <a:pt x="15969" y="28030"/>
                  </a:cubicBezTo>
                  <a:cubicBezTo>
                    <a:pt x="16308" y="28482"/>
                    <a:pt x="16756" y="28950"/>
                    <a:pt x="17315" y="28950"/>
                  </a:cubicBezTo>
                  <a:cubicBezTo>
                    <a:pt x="17330" y="28950"/>
                    <a:pt x="17346" y="28950"/>
                    <a:pt x="17361" y="28949"/>
                  </a:cubicBezTo>
                  <a:cubicBezTo>
                    <a:pt x="18342" y="28896"/>
                    <a:pt x="18601" y="27584"/>
                    <a:pt x="18574" y="26612"/>
                  </a:cubicBezTo>
                  <a:lnTo>
                    <a:pt x="18423" y="20314"/>
                  </a:lnTo>
                  <a:lnTo>
                    <a:pt x="18423" y="20314"/>
                  </a:lnTo>
                  <a:cubicBezTo>
                    <a:pt x="20180" y="22562"/>
                    <a:pt x="22312" y="24524"/>
                    <a:pt x="24694" y="26094"/>
                  </a:cubicBezTo>
                  <a:cubicBezTo>
                    <a:pt x="25574" y="26671"/>
                    <a:pt x="26723" y="27154"/>
                    <a:pt x="27736" y="27154"/>
                  </a:cubicBezTo>
                  <a:cubicBezTo>
                    <a:pt x="28418" y="27154"/>
                    <a:pt x="29038" y="26936"/>
                    <a:pt x="29476" y="26380"/>
                  </a:cubicBezTo>
                  <a:cubicBezTo>
                    <a:pt x="30636" y="24890"/>
                    <a:pt x="29128" y="22803"/>
                    <a:pt x="27620" y="21679"/>
                  </a:cubicBezTo>
                  <a:cubicBezTo>
                    <a:pt x="25301" y="19948"/>
                    <a:pt x="22723" y="18583"/>
                    <a:pt x="19993" y="17637"/>
                  </a:cubicBezTo>
                  <a:lnTo>
                    <a:pt x="19993" y="17637"/>
                  </a:lnTo>
                  <a:cubicBezTo>
                    <a:pt x="20868" y="17757"/>
                    <a:pt x="21751" y="17817"/>
                    <a:pt x="22636" y="17817"/>
                  </a:cubicBezTo>
                  <a:cubicBezTo>
                    <a:pt x="24970" y="17817"/>
                    <a:pt x="27309" y="17402"/>
                    <a:pt x="29503" y="16594"/>
                  </a:cubicBezTo>
                  <a:cubicBezTo>
                    <a:pt x="30198" y="16344"/>
                    <a:pt x="30912" y="16023"/>
                    <a:pt x="31358" y="15425"/>
                  </a:cubicBezTo>
                  <a:cubicBezTo>
                    <a:pt x="31804" y="14836"/>
                    <a:pt x="31867" y="13890"/>
                    <a:pt x="31314" y="13400"/>
                  </a:cubicBezTo>
                  <a:cubicBezTo>
                    <a:pt x="31064" y="13195"/>
                    <a:pt x="30751" y="13088"/>
                    <a:pt x="30439" y="13007"/>
                  </a:cubicBezTo>
                  <a:cubicBezTo>
                    <a:pt x="28904" y="12578"/>
                    <a:pt x="27435" y="12415"/>
                    <a:pt x="25987" y="12415"/>
                  </a:cubicBezTo>
                  <a:cubicBezTo>
                    <a:pt x="23555" y="12415"/>
                    <a:pt x="21182" y="12873"/>
                    <a:pt x="18655" y="13293"/>
                  </a:cubicBezTo>
                  <a:cubicBezTo>
                    <a:pt x="18797" y="10572"/>
                    <a:pt x="20689" y="7646"/>
                    <a:pt x="20992" y="4693"/>
                  </a:cubicBezTo>
                  <a:cubicBezTo>
                    <a:pt x="21036" y="4265"/>
                    <a:pt x="21045" y="3774"/>
                    <a:pt x="20742" y="3462"/>
                  </a:cubicBezTo>
                  <a:cubicBezTo>
                    <a:pt x="20530" y="3250"/>
                    <a:pt x="20215" y="3179"/>
                    <a:pt x="19906" y="3179"/>
                  </a:cubicBezTo>
                  <a:cubicBezTo>
                    <a:pt x="19851" y="3179"/>
                    <a:pt x="19797" y="3181"/>
                    <a:pt x="19743" y="3185"/>
                  </a:cubicBezTo>
                  <a:cubicBezTo>
                    <a:pt x="17102" y="3390"/>
                    <a:pt x="15916" y="6522"/>
                    <a:pt x="15327" y="9100"/>
                  </a:cubicBezTo>
                  <a:cubicBezTo>
                    <a:pt x="15568" y="6022"/>
                    <a:pt x="15363" y="732"/>
                    <a:pt x="13712" y="81"/>
                  </a:cubicBezTo>
                  <a:cubicBezTo>
                    <a:pt x="13507" y="26"/>
                    <a:pt x="13309" y="0"/>
                    <a:pt x="13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3"/>
            <p:cNvSpPr/>
            <p:nvPr/>
          </p:nvSpPr>
          <p:spPr>
            <a:xfrm>
              <a:off x="3482250" y="3303850"/>
              <a:ext cx="198075" cy="195200"/>
            </a:xfrm>
            <a:custGeom>
              <a:avLst/>
              <a:gdLst/>
              <a:ahLst/>
              <a:cxnLst/>
              <a:rect l="l" t="t" r="r" b="b"/>
              <a:pathLst>
                <a:path w="7923" h="7808" extrusionOk="0">
                  <a:moveTo>
                    <a:pt x="4702" y="1"/>
                  </a:moveTo>
                  <a:cubicBezTo>
                    <a:pt x="4461" y="1"/>
                    <a:pt x="4211" y="19"/>
                    <a:pt x="3979" y="81"/>
                  </a:cubicBezTo>
                  <a:cubicBezTo>
                    <a:pt x="3738" y="144"/>
                    <a:pt x="3515" y="242"/>
                    <a:pt x="3310" y="367"/>
                  </a:cubicBezTo>
                  <a:cubicBezTo>
                    <a:pt x="2891" y="608"/>
                    <a:pt x="2561" y="964"/>
                    <a:pt x="2320" y="1357"/>
                  </a:cubicBezTo>
                  <a:cubicBezTo>
                    <a:pt x="2070" y="1749"/>
                    <a:pt x="1910" y="2178"/>
                    <a:pt x="1829" y="2633"/>
                  </a:cubicBezTo>
                  <a:cubicBezTo>
                    <a:pt x="1749" y="3088"/>
                    <a:pt x="1740" y="3543"/>
                    <a:pt x="1847" y="3997"/>
                  </a:cubicBezTo>
                  <a:cubicBezTo>
                    <a:pt x="1901" y="4229"/>
                    <a:pt x="1981" y="4452"/>
                    <a:pt x="2106" y="4658"/>
                  </a:cubicBezTo>
                  <a:cubicBezTo>
                    <a:pt x="2222" y="4872"/>
                    <a:pt x="2391" y="5050"/>
                    <a:pt x="2579" y="5202"/>
                  </a:cubicBezTo>
                  <a:cubicBezTo>
                    <a:pt x="2944" y="5505"/>
                    <a:pt x="3391" y="5657"/>
                    <a:pt x="3828" y="5746"/>
                  </a:cubicBezTo>
                  <a:cubicBezTo>
                    <a:pt x="4073" y="5790"/>
                    <a:pt x="4317" y="5818"/>
                    <a:pt x="4564" y="5818"/>
                  </a:cubicBezTo>
                  <a:cubicBezTo>
                    <a:pt x="4766" y="5818"/>
                    <a:pt x="4970" y="5799"/>
                    <a:pt x="5175" y="5755"/>
                  </a:cubicBezTo>
                  <a:cubicBezTo>
                    <a:pt x="5407" y="5710"/>
                    <a:pt x="5630" y="5621"/>
                    <a:pt x="5835" y="5487"/>
                  </a:cubicBezTo>
                  <a:cubicBezTo>
                    <a:pt x="6031" y="5353"/>
                    <a:pt x="6201" y="5175"/>
                    <a:pt x="6334" y="4979"/>
                  </a:cubicBezTo>
                  <a:cubicBezTo>
                    <a:pt x="6584" y="4586"/>
                    <a:pt x="6709" y="4140"/>
                    <a:pt x="6745" y="3694"/>
                  </a:cubicBezTo>
                  <a:cubicBezTo>
                    <a:pt x="6772" y="3239"/>
                    <a:pt x="6700" y="2775"/>
                    <a:pt x="6504" y="2365"/>
                  </a:cubicBezTo>
                  <a:cubicBezTo>
                    <a:pt x="6308" y="1946"/>
                    <a:pt x="5951" y="1598"/>
                    <a:pt x="5532" y="1401"/>
                  </a:cubicBezTo>
                  <a:cubicBezTo>
                    <a:pt x="5297" y="1292"/>
                    <a:pt x="5031" y="1226"/>
                    <a:pt x="4766" y="1226"/>
                  </a:cubicBezTo>
                  <a:cubicBezTo>
                    <a:pt x="4558" y="1226"/>
                    <a:pt x="4350" y="1267"/>
                    <a:pt x="4158" y="1357"/>
                  </a:cubicBezTo>
                  <a:cubicBezTo>
                    <a:pt x="3730" y="1562"/>
                    <a:pt x="3382" y="1955"/>
                    <a:pt x="3292" y="2445"/>
                  </a:cubicBezTo>
                  <a:cubicBezTo>
                    <a:pt x="3248" y="2686"/>
                    <a:pt x="3283" y="2945"/>
                    <a:pt x="3391" y="3168"/>
                  </a:cubicBezTo>
                  <a:cubicBezTo>
                    <a:pt x="3498" y="3391"/>
                    <a:pt x="3667" y="3578"/>
                    <a:pt x="3872" y="3703"/>
                  </a:cubicBezTo>
                  <a:cubicBezTo>
                    <a:pt x="4066" y="3829"/>
                    <a:pt x="4299" y="3900"/>
                    <a:pt x="4543" y="3900"/>
                  </a:cubicBezTo>
                  <a:cubicBezTo>
                    <a:pt x="4557" y="3900"/>
                    <a:pt x="4571" y="3900"/>
                    <a:pt x="4586" y="3899"/>
                  </a:cubicBezTo>
                  <a:cubicBezTo>
                    <a:pt x="4711" y="3882"/>
                    <a:pt x="4836" y="3864"/>
                    <a:pt x="4961" y="3801"/>
                  </a:cubicBezTo>
                  <a:cubicBezTo>
                    <a:pt x="5077" y="3739"/>
                    <a:pt x="5184" y="3650"/>
                    <a:pt x="5264" y="3551"/>
                  </a:cubicBezTo>
                  <a:cubicBezTo>
                    <a:pt x="5425" y="3355"/>
                    <a:pt x="5514" y="3105"/>
                    <a:pt x="5514" y="2847"/>
                  </a:cubicBezTo>
                  <a:cubicBezTo>
                    <a:pt x="5514" y="2722"/>
                    <a:pt x="5487" y="2588"/>
                    <a:pt x="5425" y="2463"/>
                  </a:cubicBezTo>
                  <a:cubicBezTo>
                    <a:pt x="5371" y="2338"/>
                    <a:pt x="5273" y="2222"/>
                    <a:pt x="5157" y="2142"/>
                  </a:cubicBezTo>
                  <a:cubicBezTo>
                    <a:pt x="5123" y="2122"/>
                    <a:pt x="5086" y="2112"/>
                    <a:pt x="5049" y="2112"/>
                  </a:cubicBezTo>
                  <a:cubicBezTo>
                    <a:pt x="4988" y="2112"/>
                    <a:pt x="4928" y="2140"/>
                    <a:pt x="4889" y="2195"/>
                  </a:cubicBezTo>
                  <a:cubicBezTo>
                    <a:pt x="4827" y="2285"/>
                    <a:pt x="4854" y="2401"/>
                    <a:pt x="4934" y="2463"/>
                  </a:cubicBezTo>
                  <a:lnTo>
                    <a:pt x="4943" y="2472"/>
                  </a:lnTo>
                  <a:cubicBezTo>
                    <a:pt x="5005" y="2508"/>
                    <a:pt x="5050" y="2561"/>
                    <a:pt x="5086" y="2624"/>
                  </a:cubicBezTo>
                  <a:cubicBezTo>
                    <a:pt x="5121" y="2695"/>
                    <a:pt x="5130" y="2766"/>
                    <a:pt x="5139" y="2847"/>
                  </a:cubicBezTo>
                  <a:cubicBezTo>
                    <a:pt x="5139" y="3016"/>
                    <a:pt x="5077" y="3186"/>
                    <a:pt x="4978" y="3319"/>
                  </a:cubicBezTo>
                  <a:cubicBezTo>
                    <a:pt x="4871" y="3453"/>
                    <a:pt x="4729" y="3516"/>
                    <a:pt x="4559" y="3534"/>
                  </a:cubicBezTo>
                  <a:cubicBezTo>
                    <a:pt x="4545" y="3534"/>
                    <a:pt x="4531" y="3535"/>
                    <a:pt x="4517" y="3535"/>
                  </a:cubicBezTo>
                  <a:cubicBezTo>
                    <a:pt x="4362" y="3535"/>
                    <a:pt x="4208" y="3490"/>
                    <a:pt x="4069" y="3400"/>
                  </a:cubicBezTo>
                  <a:cubicBezTo>
                    <a:pt x="3908" y="3311"/>
                    <a:pt x="3783" y="3168"/>
                    <a:pt x="3712" y="3016"/>
                  </a:cubicBezTo>
                  <a:cubicBezTo>
                    <a:pt x="3631" y="2856"/>
                    <a:pt x="3605" y="2677"/>
                    <a:pt x="3640" y="2508"/>
                  </a:cubicBezTo>
                  <a:cubicBezTo>
                    <a:pt x="3703" y="2151"/>
                    <a:pt x="3970" y="1839"/>
                    <a:pt x="4300" y="1687"/>
                  </a:cubicBezTo>
                  <a:cubicBezTo>
                    <a:pt x="4447" y="1615"/>
                    <a:pt x="4610" y="1583"/>
                    <a:pt x="4776" y="1583"/>
                  </a:cubicBezTo>
                  <a:cubicBezTo>
                    <a:pt x="4982" y="1583"/>
                    <a:pt x="5192" y="1634"/>
                    <a:pt x="5380" y="1723"/>
                  </a:cubicBezTo>
                  <a:cubicBezTo>
                    <a:pt x="5728" y="1892"/>
                    <a:pt x="6004" y="2169"/>
                    <a:pt x="6165" y="2526"/>
                  </a:cubicBezTo>
                  <a:cubicBezTo>
                    <a:pt x="6326" y="2873"/>
                    <a:pt x="6388" y="3275"/>
                    <a:pt x="6352" y="3658"/>
                  </a:cubicBezTo>
                  <a:cubicBezTo>
                    <a:pt x="6326" y="4051"/>
                    <a:pt x="6210" y="4444"/>
                    <a:pt x="5995" y="4756"/>
                  </a:cubicBezTo>
                  <a:cubicBezTo>
                    <a:pt x="5888" y="4916"/>
                    <a:pt x="5755" y="5041"/>
                    <a:pt x="5603" y="5148"/>
                  </a:cubicBezTo>
                  <a:cubicBezTo>
                    <a:pt x="5451" y="5246"/>
                    <a:pt x="5282" y="5309"/>
                    <a:pt x="5094" y="5345"/>
                  </a:cubicBezTo>
                  <a:cubicBezTo>
                    <a:pt x="4954" y="5371"/>
                    <a:pt x="4809" y="5383"/>
                    <a:pt x="4662" y="5383"/>
                  </a:cubicBezTo>
                  <a:cubicBezTo>
                    <a:pt x="4416" y="5383"/>
                    <a:pt x="4166" y="5350"/>
                    <a:pt x="3926" y="5300"/>
                  </a:cubicBezTo>
                  <a:cubicBezTo>
                    <a:pt x="3533" y="5220"/>
                    <a:pt x="3168" y="5068"/>
                    <a:pt x="2882" y="4827"/>
                  </a:cubicBezTo>
                  <a:cubicBezTo>
                    <a:pt x="2597" y="4586"/>
                    <a:pt x="2427" y="4265"/>
                    <a:pt x="2356" y="3890"/>
                  </a:cubicBezTo>
                  <a:cubicBezTo>
                    <a:pt x="2204" y="3132"/>
                    <a:pt x="2391" y="2311"/>
                    <a:pt x="2820" y="1678"/>
                  </a:cubicBezTo>
                  <a:cubicBezTo>
                    <a:pt x="3034" y="1357"/>
                    <a:pt x="3310" y="1098"/>
                    <a:pt x="3631" y="920"/>
                  </a:cubicBezTo>
                  <a:cubicBezTo>
                    <a:pt x="3904" y="764"/>
                    <a:pt x="4211" y="683"/>
                    <a:pt x="4529" y="683"/>
                  </a:cubicBezTo>
                  <a:cubicBezTo>
                    <a:pt x="4574" y="683"/>
                    <a:pt x="4620" y="684"/>
                    <a:pt x="4666" y="688"/>
                  </a:cubicBezTo>
                  <a:cubicBezTo>
                    <a:pt x="5023" y="715"/>
                    <a:pt x="5389" y="839"/>
                    <a:pt x="5701" y="1027"/>
                  </a:cubicBezTo>
                  <a:cubicBezTo>
                    <a:pt x="6013" y="1214"/>
                    <a:pt x="6281" y="1473"/>
                    <a:pt x="6495" y="1785"/>
                  </a:cubicBezTo>
                  <a:cubicBezTo>
                    <a:pt x="6914" y="2410"/>
                    <a:pt x="7102" y="3195"/>
                    <a:pt x="7075" y="3953"/>
                  </a:cubicBezTo>
                  <a:cubicBezTo>
                    <a:pt x="7075" y="4149"/>
                    <a:pt x="7048" y="4336"/>
                    <a:pt x="7021" y="4515"/>
                  </a:cubicBezTo>
                  <a:cubicBezTo>
                    <a:pt x="6986" y="4693"/>
                    <a:pt x="6923" y="4863"/>
                    <a:pt x="6861" y="5032"/>
                  </a:cubicBezTo>
                  <a:cubicBezTo>
                    <a:pt x="6727" y="5371"/>
                    <a:pt x="6504" y="5684"/>
                    <a:pt x="6254" y="5951"/>
                  </a:cubicBezTo>
                  <a:cubicBezTo>
                    <a:pt x="5746" y="6486"/>
                    <a:pt x="5032" y="6834"/>
                    <a:pt x="4309" y="6897"/>
                  </a:cubicBezTo>
                  <a:cubicBezTo>
                    <a:pt x="4242" y="6902"/>
                    <a:pt x="4174" y="6904"/>
                    <a:pt x="4106" y="6904"/>
                  </a:cubicBezTo>
                  <a:cubicBezTo>
                    <a:pt x="2716" y="6904"/>
                    <a:pt x="1314" y="5875"/>
                    <a:pt x="982" y="4488"/>
                  </a:cubicBezTo>
                  <a:cubicBezTo>
                    <a:pt x="884" y="4122"/>
                    <a:pt x="857" y="3739"/>
                    <a:pt x="884" y="3355"/>
                  </a:cubicBezTo>
                  <a:cubicBezTo>
                    <a:pt x="902" y="2972"/>
                    <a:pt x="991" y="2588"/>
                    <a:pt x="1134" y="2231"/>
                  </a:cubicBezTo>
                  <a:cubicBezTo>
                    <a:pt x="1276" y="1874"/>
                    <a:pt x="1481" y="1526"/>
                    <a:pt x="1731" y="1241"/>
                  </a:cubicBezTo>
                  <a:cubicBezTo>
                    <a:pt x="1981" y="955"/>
                    <a:pt x="2293" y="723"/>
                    <a:pt x="2650" y="670"/>
                  </a:cubicBezTo>
                  <a:lnTo>
                    <a:pt x="2659" y="670"/>
                  </a:lnTo>
                  <a:cubicBezTo>
                    <a:pt x="2748" y="661"/>
                    <a:pt x="2820" y="581"/>
                    <a:pt x="2820" y="483"/>
                  </a:cubicBezTo>
                  <a:cubicBezTo>
                    <a:pt x="2820" y="376"/>
                    <a:pt x="2730" y="286"/>
                    <a:pt x="2623" y="286"/>
                  </a:cubicBezTo>
                  <a:cubicBezTo>
                    <a:pt x="2382" y="295"/>
                    <a:pt x="2142" y="358"/>
                    <a:pt x="1927" y="456"/>
                  </a:cubicBezTo>
                  <a:cubicBezTo>
                    <a:pt x="1713" y="563"/>
                    <a:pt x="1517" y="706"/>
                    <a:pt x="1348" y="866"/>
                  </a:cubicBezTo>
                  <a:cubicBezTo>
                    <a:pt x="1009" y="1178"/>
                    <a:pt x="741" y="1553"/>
                    <a:pt x="536" y="1963"/>
                  </a:cubicBezTo>
                  <a:cubicBezTo>
                    <a:pt x="134" y="2784"/>
                    <a:pt x="1" y="3748"/>
                    <a:pt x="197" y="4667"/>
                  </a:cubicBezTo>
                  <a:cubicBezTo>
                    <a:pt x="286" y="5130"/>
                    <a:pt x="473" y="5577"/>
                    <a:pt x="732" y="5969"/>
                  </a:cubicBezTo>
                  <a:cubicBezTo>
                    <a:pt x="991" y="6370"/>
                    <a:pt x="1330" y="6718"/>
                    <a:pt x="1704" y="6995"/>
                  </a:cubicBezTo>
                  <a:cubicBezTo>
                    <a:pt x="2391" y="7504"/>
                    <a:pt x="3238" y="7808"/>
                    <a:pt x="4108" y="7808"/>
                  </a:cubicBezTo>
                  <a:cubicBezTo>
                    <a:pt x="4199" y="7808"/>
                    <a:pt x="4290" y="7805"/>
                    <a:pt x="4381" y="7798"/>
                  </a:cubicBezTo>
                  <a:cubicBezTo>
                    <a:pt x="5344" y="7709"/>
                    <a:pt x="6254" y="7254"/>
                    <a:pt x="6896" y="6558"/>
                  </a:cubicBezTo>
                  <a:cubicBezTo>
                    <a:pt x="7218" y="6210"/>
                    <a:pt x="7485" y="5808"/>
                    <a:pt x="7664" y="5362"/>
                  </a:cubicBezTo>
                  <a:cubicBezTo>
                    <a:pt x="7753" y="5139"/>
                    <a:pt x="7815" y="4907"/>
                    <a:pt x="7860" y="4667"/>
                  </a:cubicBezTo>
                  <a:cubicBezTo>
                    <a:pt x="7905" y="4435"/>
                    <a:pt x="7922" y="4203"/>
                    <a:pt x="7922" y="3971"/>
                  </a:cubicBezTo>
                  <a:cubicBezTo>
                    <a:pt x="7913" y="3052"/>
                    <a:pt x="7673" y="2115"/>
                    <a:pt x="7120" y="1348"/>
                  </a:cubicBezTo>
                  <a:cubicBezTo>
                    <a:pt x="6566" y="572"/>
                    <a:pt x="5665" y="37"/>
                    <a:pt x="4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23"/>
          <p:cNvSpPr txBox="1">
            <a:spLocks noGrp="1"/>
          </p:cNvSpPr>
          <p:nvPr>
            <p:ph type="ctrTitle"/>
          </p:nvPr>
        </p:nvSpPr>
        <p:spPr>
          <a:xfrm>
            <a:off x="3663450" y="1739550"/>
            <a:ext cx="2765100" cy="1246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3600"/>
            </a:lvl1pPr>
            <a:lvl2pPr lvl="1" algn="r" rtl="0">
              <a:spcBef>
                <a:spcPts val="0"/>
              </a:spcBef>
              <a:spcAft>
                <a:spcPts val="0"/>
              </a:spcAft>
              <a:buSzPts val="6000"/>
              <a:buFont typeface="Bahiana"/>
              <a:buNone/>
              <a:defRPr sz="6000">
                <a:latin typeface="Bahiana"/>
                <a:ea typeface="Bahiana"/>
                <a:cs typeface="Bahiana"/>
                <a:sym typeface="Bahiana"/>
              </a:defRPr>
            </a:lvl2pPr>
            <a:lvl3pPr lvl="2" algn="r" rtl="0">
              <a:spcBef>
                <a:spcPts val="0"/>
              </a:spcBef>
              <a:spcAft>
                <a:spcPts val="0"/>
              </a:spcAft>
              <a:buSzPts val="6000"/>
              <a:buFont typeface="Bahiana"/>
              <a:buNone/>
              <a:defRPr sz="6000">
                <a:latin typeface="Bahiana"/>
                <a:ea typeface="Bahiana"/>
                <a:cs typeface="Bahiana"/>
                <a:sym typeface="Bahiana"/>
              </a:defRPr>
            </a:lvl3pPr>
            <a:lvl4pPr lvl="3" algn="r" rtl="0">
              <a:spcBef>
                <a:spcPts val="0"/>
              </a:spcBef>
              <a:spcAft>
                <a:spcPts val="0"/>
              </a:spcAft>
              <a:buSzPts val="6000"/>
              <a:buFont typeface="Bahiana"/>
              <a:buNone/>
              <a:defRPr sz="6000">
                <a:latin typeface="Bahiana"/>
                <a:ea typeface="Bahiana"/>
                <a:cs typeface="Bahiana"/>
                <a:sym typeface="Bahiana"/>
              </a:defRPr>
            </a:lvl4pPr>
            <a:lvl5pPr lvl="4" algn="r" rtl="0">
              <a:spcBef>
                <a:spcPts val="0"/>
              </a:spcBef>
              <a:spcAft>
                <a:spcPts val="0"/>
              </a:spcAft>
              <a:buSzPts val="6000"/>
              <a:buFont typeface="Bahiana"/>
              <a:buNone/>
              <a:defRPr sz="6000">
                <a:latin typeface="Bahiana"/>
                <a:ea typeface="Bahiana"/>
                <a:cs typeface="Bahiana"/>
                <a:sym typeface="Bahiana"/>
              </a:defRPr>
            </a:lvl5pPr>
            <a:lvl6pPr lvl="5" algn="r" rtl="0">
              <a:spcBef>
                <a:spcPts val="0"/>
              </a:spcBef>
              <a:spcAft>
                <a:spcPts val="0"/>
              </a:spcAft>
              <a:buSzPts val="6000"/>
              <a:buFont typeface="Bahiana"/>
              <a:buNone/>
              <a:defRPr sz="6000">
                <a:latin typeface="Bahiana"/>
                <a:ea typeface="Bahiana"/>
                <a:cs typeface="Bahiana"/>
                <a:sym typeface="Bahiana"/>
              </a:defRPr>
            </a:lvl6pPr>
            <a:lvl7pPr lvl="6" algn="r" rtl="0">
              <a:spcBef>
                <a:spcPts val="0"/>
              </a:spcBef>
              <a:spcAft>
                <a:spcPts val="0"/>
              </a:spcAft>
              <a:buSzPts val="6000"/>
              <a:buFont typeface="Bahiana"/>
              <a:buNone/>
              <a:defRPr sz="6000">
                <a:latin typeface="Bahiana"/>
                <a:ea typeface="Bahiana"/>
                <a:cs typeface="Bahiana"/>
                <a:sym typeface="Bahiana"/>
              </a:defRPr>
            </a:lvl7pPr>
            <a:lvl8pPr lvl="7" algn="r" rtl="0">
              <a:spcBef>
                <a:spcPts val="0"/>
              </a:spcBef>
              <a:spcAft>
                <a:spcPts val="0"/>
              </a:spcAft>
              <a:buSzPts val="6000"/>
              <a:buFont typeface="Bahiana"/>
              <a:buNone/>
              <a:defRPr sz="6000">
                <a:latin typeface="Bahiana"/>
                <a:ea typeface="Bahiana"/>
                <a:cs typeface="Bahiana"/>
                <a:sym typeface="Bahiana"/>
              </a:defRPr>
            </a:lvl8pPr>
            <a:lvl9pPr lvl="8" algn="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901" name="Google Shape;901;p23"/>
          <p:cNvSpPr txBox="1">
            <a:spLocks noGrp="1"/>
          </p:cNvSpPr>
          <p:nvPr>
            <p:ph type="subTitle" idx="1"/>
          </p:nvPr>
        </p:nvSpPr>
        <p:spPr>
          <a:xfrm>
            <a:off x="3663450" y="2985750"/>
            <a:ext cx="2765100" cy="41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atin typeface="Didact Gothic"/>
                <a:ea typeface="Didact Gothic"/>
                <a:cs typeface="Didact Gothic"/>
                <a:sym typeface="Didact Gothic"/>
              </a:defRPr>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902" name="Google Shape;902;p23"/>
          <p:cNvSpPr txBox="1">
            <a:spLocks noGrp="1"/>
          </p:cNvSpPr>
          <p:nvPr>
            <p:ph type="title" idx="2" hasCustomPrompt="1"/>
          </p:nvPr>
        </p:nvSpPr>
        <p:spPr>
          <a:xfrm>
            <a:off x="2096475" y="1739550"/>
            <a:ext cx="1566900" cy="12462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72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p:cSld name="CUSTOM_8">
    <p:spTree>
      <p:nvGrpSpPr>
        <p:cNvPr id="1" name="Shape 903"/>
        <p:cNvGrpSpPr/>
        <p:nvPr/>
      </p:nvGrpSpPr>
      <p:grpSpPr>
        <a:xfrm>
          <a:off x="0" y="0"/>
          <a:ext cx="0" cy="0"/>
          <a:chOff x="0" y="0"/>
          <a:chExt cx="0" cy="0"/>
        </a:xfrm>
      </p:grpSpPr>
      <p:grpSp>
        <p:nvGrpSpPr>
          <p:cNvPr id="904" name="Google Shape;904;p24"/>
          <p:cNvGrpSpPr/>
          <p:nvPr/>
        </p:nvGrpSpPr>
        <p:grpSpPr>
          <a:xfrm>
            <a:off x="0" y="-7487"/>
            <a:ext cx="9143949" cy="5158468"/>
            <a:chOff x="0" y="-7487"/>
            <a:chExt cx="9143949" cy="5158468"/>
          </a:xfrm>
        </p:grpSpPr>
        <p:grpSp>
          <p:nvGrpSpPr>
            <p:cNvPr id="905" name="Google Shape;905;p24"/>
            <p:cNvGrpSpPr/>
            <p:nvPr/>
          </p:nvGrpSpPr>
          <p:grpSpPr>
            <a:xfrm rot="-1242612">
              <a:off x="7829713" y="290831"/>
              <a:ext cx="766087" cy="799576"/>
              <a:chOff x="5432175" y="995325"/>
              <a:chExt cx="521000" cy="543775"/>
            </a:xfrm>
          </p:grpSpPr>
          <p:sp>
            <p:nvSpPr>
              <p:cNvPr id="906" name="Google Shape;906;p24"/>
              <p:cNvSpPr/>
              <p:nvPr/>
            </p:nvSpPr>
            <p:spPr>
              <a:xfrm>
                <a:off x="5432175" y="995325"/>
                <a:ext cx="521000" cy="543775"/>
              </a:xfrm>
              <a:custGeom>
                <a:avLst/>
                <a:gdLst/>
                <a:ahLst/>
                <a:cxnLst/>
                <a:rect l="l" t="t" r="r" b="b"/>
                <a:pathLst>
                  <a:path w="20840" h="21751" extrusionOk="0">
                    <a:moveTo>
                      <a:pt x="6281" y="1"/>
                    </a:moveTo>
                    <a:cubicBezTo>
                      <a:pt x="6282" y="2"/>
                      <a:pt x="6283" y="3"/>
                      <a:pt x="6284" y="4"/>
                    </a:cubicBezTo>
                    <a:lnTo>
                      <a:pt x="6284" y="4"/>
                    </a:lnTo>
                    <a:cubicBezTo>
                      <a:pt x="6283" y="3"/>
                      <a:pt x="6282" y="2"/>
                      <a:pt x="6281" y="1"/>
                    </a:cubicBezTo>
                    <a:close/>
                    <a:moveTo>
                      <a:pt x="6284" y="4"/>
                    </a:moveTo>
                    <a:lnTo>
                      <a:pt x="6284" y="4"/>
                    </a:lnTo>
                    <a:cubicBezTo>
                      <a:pt x="8299" y="2036"/>
                      <a:pt x="10537" y="3837"/>
                      <a:pt x="12945" y="5389"/>
                    </a:cubicBezTo>
                    <a:cubicBezTo>
                      <a:pt x="11195" y="4913"/>
                      <a:pt x="9381" y="4676"/>
                      <a:pt x="7568" y="4676"/>
                    </a:cubicBezTo>
                    <a:cubicBezTo>
                      <a:pt x="5369" y="4676"/>
                      <a:pt x="3171" y="5025"/>
                      <a:pt x="1089" y="5719"/>
                    </a:cubicBezTo>
                    <a:cubicBezTo>
                      <a:pt x="2454" y="6757"/>
                      <a:pt x="4201" y="7055"/>
                      <a:pt x="5942" y="7055"/>
                    </a:cubicBezTo>
                    <a:cubicBezTo>
                      <a:pt x="6430" y="7055"/>
                      <a:pt x="6917" y="7032"/>
                      <a:pt x="7396" y="6995"/>
                    </a:cubicBezTo>
                    <a:cubicBezTo>
                      <a:pt x="8796" y="6887"/>
                      <a:pt x="10211" y="6688"/>
                      <a:pt x="11606" y="6688"/>
                    </a:cubicBezTo>
                    <a:cubicBezTo>
                      <a:pt x="12397" y="6688"/>
                      <a:pt x="13181" y="6752"/>
                      <a:pt x="13953" y="6932"/>
                    </a:cubicBezTo>
                    <a:cubicBezTo>
                      <a:pt x="13732" y="6920"/>
                      <a:pt x="13511" y="6914"/>
                      <a:pt x="13290" y="6914"/>
                    </a:cubicBezTo>
                    <a:cubicBezTo>
                      <a:pt x="9885" y="6914"/>
                      <a:pt x="6482" y="8321"/>
                      <a:pt x="4095" y="10750"/>
                    </a:cubicBezTo>
                    <a:cubicBezTo>
                      <a:pt x="2801" y="12053"/>
                      <a:pt x="1713" y="13703"/>
                      <a:pt x="0" y="14355"/>
                    </a:cubicBezTo>
                    <a:cubicBezTo>
                      <a:pt x="5335" y="13900"/>
                      <a:pt x="9278" y="8815"/>
                      <a:pt x="14550" y="7896"/>
                    </a:cubicBezTo>
                    <a:lnTo>
                      <a:pt x="14550" y="7896"/>
                    </a:lnTo>
                    <a:cubicBezTo>
                      <a:pt x="9341" y="10403"/>
                      <a:pt x="6495" y="16112"/>
                      <a:pt x="1918" y="19654"/>
                    </a:cubicBezTo>
                    <a:cubicBezTo>
                      <a:pt x="6865" y="18209"/>
                      <a:pt x="11225" y="14870"/>
                      <a:pt x="13963" y="10507"/>
                    </a:cubicBezTo>
                    <a:lnTo>
                      <a:pt x="13963" y="10507"/>
                    </a:lnTo>
                    <a:cubicBezTo>
                      <a:pt x="12422" y="13915"/>
                      <a:pt x="12365" y="17937"/>
                      <a:pt x="12365" y="21750"/>
                    </a:cubicBezTo>
                    <a:cubicBezTo>
                      <a:pt x="15407" y="18574"/>
                      <a:pt x="15969" y="13846"/>
                      <a:pt x="16370" y="9475"/>
                    </a:cubicBezTo>
                    <a:cubicBezTo>
                      <a:pt x="16683" y="13079"/>
                      <a:pt x="17039" y="16817"/>
                      <a:pt x="18886" y="19921"/>
                    </a:cubicBezTo>
                    <a:cubicBezTo>
                      <a:pt x="20840" y="15327"/>
                      <a:pt x="19082" y="11437"/>
                      <a:pt x="16825" y="7432"/>
                    </a:cubicBezTo>
                    <a:cubicBezTo>
                      <a:pt x="15675" y="5389"/>
                      <a:pt x="14408" y="3640"/>
                      <a:pt x="12454" y="2276"/>
                    </a:cubicBezTo>
                    <a:cubicBezTo>
                      <a:pt x="11544" y="1642"/>
                      <a:pt x="10554" y="1125"/>
                      <a:pt x="9510" y="741"/>
                    </a:cubicBezTo>
                    <a:cubicBezTo>
                      <a:pt x="8914" y="519"/>
                      <a:pt x="6658" y="376"/>
                      <a:pt x="6284" y="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5855025" y="1217225"/>
                <a:ext cx="56900" cy="256750"/>
              </a:xfrm>
              <a:custGeom>
                <a:avLst/>
                <a:gdLst/>
                <a:ahLst/>
                <a:cxnLst/>
                <a:rect l="l" t="t" r="r" b="b"/>
                <a:pathLst>
                  <a:path w="2276" h="10270" extrusionOk="0">
                    <a:moveTo>
                      <a:pt x="66" y="1"/>
                    </a:moveTo>
                    <a:cubicBezTo>
                      <a:pt x="56" y="1"/>
                      <a:pt x="46" y="4"/>
                      <a:pt x="36" y="10"/>
                    </a:cubicBezTo>
                    <a:cubicBezTo>
                      <a:pt x="9" y="19"/>
                      <a:pt x="1" y="55"/>
                      <a:pt x="18" y="81"/>
                    </a:cubicBezTo>
                    <a:cubicBezTo>
                      <a:pt x="420" y="849"/>
                      <a:pt x="741" y="1660"/>
                      <a:pt x="1026" y="2490"/>
                    </a:cubicBezTo>
                    <a:cubicBezTo>
                      <a:pt x="1303" y="3311"/>
                      <a:pt x="1517" y="4158"/>
                      <a:pt x="1669" y="5015"/>
                    </a:cubicBezTo>
                    <a:lnTo>
                      <a:pt x="1767" y="5666"/>
                    </a:lnTo>
                    <a:lnTo>
                      <a:pt x="1856" y="6308"/>
                    </a:lnTo>
                    <a:lnTo>
                      <a:pt x="1919" y="6959"/>
                    </a:lnTo>
                    <a:lnTo>
                      <a:pt x="1972" y="7602"/>
                    </a:lnTo>
                    <a:cubicBezTo>
                      <a:pt x="2017" y="8476"/>
                      <a:pt x="2026" y="9341"/>
                      <a:pt x="2017" y="10216"/>
                    </a:cubicBezTo>
                    <a:cubicBezTo>
                      <a:pt x="2017" y="10242"/>
                      <a:pt x="2035" y="10260"/>
                      <a:pt x="2061" y="10269"/>
                    </a:cubicBezTo>
                    <a:cubicBezTo>
                      <a:pt x="2097" y="10269"/>
                      <a:pt x="2124" y="10251"/>
                      <a:pt x="2124" y="10225"/>
                    </a:cubicBezTo>
                    <a:cubicBezTo>
                      <a:pt x="2249" y="9350"/>
                      <a:pt x="2275" y="8467"/>
                      <a:pt x="2213" y="7593"/>
                    </a:cubicBezTo>
                    <a:lnTo>
                      <a:pt x="2159" y="6933"/>
                    </a:lnTo>
                    <a:lnTo>
                      <a:pt x="2088" y="6281"/>
                    </a:lnTo>
                    <a:lnTo>
                      <a:pt x="1981" y="5630"/>
                    </a:lnTo>
                    <a:lnTo>
                      <a:pt x="1856" y="4979"/>
                    </a:lnTo>
                    <a:cubicBezTo>
                      <a:pt x="1669" y="4123"/>
                      <a:pt x="1428" y="3275"/>
                      <a:pt x="1134" y="2454"/>
                    </a:cubicBezTo>
                    <a:cubicBezTo>
                      <a:pt x="848" y="1625"/>
                      <a:pt x="500" y="813"/>
                      <a:pt x="108" y="28"/>
                    </a:cubicBezTo>
                    <a:cubicBezTo>
                      <a:pt x="102" y="11"/>
                      <a:pt x="85"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5754225" y="1211875"/>
                <a:ext cx="72950" cy="283800"/>
              </a:xfrm>
              <a:custGeom>
                <a:avLst/>
                <a:gdLst/>
                <a:ahLst/>
                <a:cxnLst/>
                <a:rect l="l" t="t" r="r" b="b"/>
                <a:pathLst>
                  <a:path w="2918" h="11352" extrusionOk="0">
                    <a:moveTo>
                      <a:pt x="2864" y="1"/>
                    </a:moveTo>
                    <a:cubicBezTo>
                      <a:pt x="2837" y="1"/>
                      <a:pt x="2810" y="19"/>
                      <a:pt x="2810" y="54"/>
                    </a:cubicBezTo>
                    <a:cubicBezTo>
                      <a:pt x="2677" y="1009"/>
                      <a:pt x="2498" y="1955"/>
                      <a:pt x="2311" y="2909"/>
                    </a:cubicBezTo>
                    <a:cubicBezTo>
                      <a:pt x="2115" y="3855"/>
                      <a:pt x="1891" y="4792"/>
                      <a:pt x="1642" y="5728"/>
                    </a:cubicBezTo>
                    <a:lnTo>
                      <a:pt x="1454" y="6424"/>
                    </a:lnTo>
                    <a:lnTo>
                      <a:pt x="1258" y="7120"/>
                    </a:lnTo>
                    <a:lnTo>
                      <a:pt x="1053" y="7816"/>
                    </a:lnTo>
                    <a:lnTo>
                      <a:pt x="848" y="8512"/>
                    </a:lnTo>
                    <a:cubicBezTo>
                      <a:pt x="562" y="9439"/>
                      <a:pt x="277" y="10358"/>
                      <a:pt x="9" y="11286"/>
                    </a:cubicBezTo>
                    <a:cubicBezTo>
                      <a:pt x="0" y="11313"/>
                      <a:pt x="9" y="11340"/>
                      <a:pt x="36" y="11348"/>
                    </a:cubicBezTo>
                    <a:cubicBezTo>
                      <a:pt x="43" y="11351"/>
                      <a:pt x="50" y="11352"/>
                      <a:pt x="57" y="11352"/>
                    </a:cubicBezTo>
                    <a:cubicBezTo>
                      <a:pt x="79" y="11352"/>
                      <a:pt x="101" y="11342"/>
                      <a:pt x="107" y="11322"/>
                    </a:cubicBezTo>
                    <a:cubicBezTo>
                      <a:pt x="491" y="10430"/>
                      <a:pt x="803" y="9511"/>
                      <a:pt x="1089" y="8583"/>
                    </a:cubicBezTo>
                    <a:cubicBezTo>
                      <a:pt x="1222" y="8119"/>
                      <a:pt x="1356" y="7655"/>
                      <a:pt x="1481" y="7182"/>
                    </a:cubicBezTo>
                    <a:cubicBezTo>
                      <a:pt x="1597" y="6718"/>
                      <a:pt x="1722" y="6246"/>
                      <a:pt x="1829" y="5773"/>
                    </a:cubicBezTo>
                    <a:cubicBezTo>
                      <a:pt x="2043" y="4827"/>
                      <a:pt x="2239" y="3882"/>
                      <a:pt x="2427" y="2927"/>
                    </a:cubicBezTo>
                    <a:cubicBezTo>
                      <a:pt x="2605" y="1981"/>
                      <a:pt x="2766" y="1018"/>
                      <a:pt x="2908" y="63"/>
                    </a:cubicBezTo>
                    <a:cubicBezTo>
                      <a:pt x="2917" y="37"/>
                      <a:pt x="2900" y="10"/>
                      <a:pt x="2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5543450" y="1210850"/>
                <a:ext cx="248700" cy="235025"/>
              </a:xfrm>
              <a:custGeom>
                <a:avLst/>
                <a:gdLst/>
                <a:ahLst/>
                <a:cxnLst/>
                <a:rect l="l" t="t" r="r" b="b"/>
                <a:pathLst>
                  <a:path w="9948" h="9401" extrusionOk="0">
                    <a:moveTo>
                      <a:pt x="9888" y="1"/>
                    </a:moveTo>
                    <a:cubicBezTo>
                      <a:pt x="9878" y="1"/>
                      <a:pt x="9868" y="3"/>
                      <a:pt x="9859" y="6"/>
                    </a:cubicBezTo>
                    <a:cubicBezTo>
                      <a:pt x="8886" y="604"/>
                      <a:pt x="8057" y="1398"/>
                      <a:pt x="7289" y="2219"/>
                    </a:cubicBezTo>
                    <a:cubicBezTo>
                      <a:pt x="6513" y="3048"/>
                      <a:pt x="5755" y="3887"/>
                      <a:pt x="4970" y="4690"/>
                    </a:cubicBezTo>
                    <a:cubicBezTo>
                      <a:pt x="4568" y="5091"/>
                      <a:pt x="4176" y="5493"/>
                      <a:pt x="3774" y="5885"/>
                    </a:cubicBezTo>
                    <a:cubicBezTo>
                      <a:pt x="3364" y="6278"/>
                      <a:pt x="2963" y="6670"/>
                      <a:pt x="2543" y="7054"/>
                    </a:cubicBezTo>
                    <a:cubicBezTo>
                      <a:pt x="1723" y="7821"/>
                      <a:pt x="875" y="8561"/>
                      <a:pt x="28" y="9302"/>
                    </a:cubicBezTo>
                    <a:cubicBezTo>
                      <a:pt x="1" y="9320"/>
                      <a:pt x="1" y="9355"/>
                      <a:pt x="19" y="9373"/>
                    </a:cubicBezTo>
                    <a:cubicBezTo>
                      <a:pt x="30" y="9391"/>
                      <a:pt x="45" y="9400"/>
                      <a:pt x="62" y="9400"/>
                    </a:cubicBezTo>
                    <a:cubicBezTo>
                      <a:pt x="71" y="9400"/>
                      <a:pt x="81" y="9397"/>
                      <a:pt x="90" y="9391"/>
                    </a:cubicBezTo>
                    <a:cubicBezTo>
                      <a:pt x="554" y="9061"/>
                      <a:pt x="1000" y="8713"/>
                      <a:pt x="1446" y="8356"/>
                    </a:cubicBezTo>
                    <a:cubicBezTo>
                      <a:pt x="1874" y="7991"/>
                      <a:pt x="2302" y="7625"/>
                      <a:pt x="2722" y="7232"/>
                    </a:cubicBezTo>
                    <a:cubicBezTo>
                      <a:pt x="3132" y="6849"/>
                      <a:pt x="3534" y="6456"/>
                      <a:pt x="3935" y="6055"/>
                    </a:cubicBezTo>
                    <a:cubicBezTo>
                      <a:pt x="4328" y="5644"/>
                      <a:pt x="4720" y="5234"/>
                      <a:pt x="5104" y="4824"/>
                    </a:cubicBezTo>
                    <a:cubicBezTo>
                      <a:pt x="5487" y="4404"/>
                      <a:pt x="5871" y="3985"/>
                      <a:pt x="6246" y="3566"/>
                    </a:cubicBezTo>
                    <a:cubicBezTo>
                      <a:pt x="6620" y="3146"/>
                      <a:pt x="6986" y="2709"/>
                      <a:pt x="7370" y="2299"/>
                    </a:cubicBezTo>
                    <a:cubicBezTo>
                      <a:pt x="8137" y="1478"/>
                      <a:pt x="8949" y="675"/>
                      <a:pt x="9912" y="95"/>
                    </a:cubicBezTo>
                    <a:cubicBezTo>
                      <a:pt x="9939" y="87"/>
                      <a:pt x="9948" y="51"/>
                      <a:pt x="9930" y="24"/>
                    </a:cubicBezTo>
                    <a:cubicBezTo>
                      <a:pt x="9919" y="7"/>
                      <a:pt x="9904" y="1"/>
                      <a:pt x="98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5527625" y="1181275"/>
                <a:ext cx="234425" cy="117625"/>
              </a:xfrm>
              <a:custGeom>
                <a:avLst/>
                <a:gdLst/>
                <a:ahLst/>
                <a:cxnLst/>
                <a:rect l="l" t="t" r="r" b="b"/>
                <a:pathLst>
                  <a:path w="9377" h="4705" extrusionOk="0">
                    <a:moveTo>
                      <a:pt x="9314" y="0"/>
                    </a:moveTo>
                    <a:cubicBezTo>
                      <a:pt x="9309" y="0"/>
                      <a:pt x="9302" y="1"/>
                      <a:pt x="9296" y="3"/>
                    </a:cubicBezTo>
                    <a:cubicBezTo>
                      <a:pt x="8458" y="226"/>
                      <a:pt x="7628" y="484"/>
                      <a:pt x="6816" y="788"/>
                    </a:cubicBezTo>
                    <a:cubicBezTo>
                      <a:pt x="5995" y="1091"/>
                      <a:pt x="5192" y="1421"/>
                      <a:pt x="4407" y="1796"/>
                    </a:cubicBezTo>
                    <a:lnTo>
                      <a:pt x="3819" y="2081"/>
                    </a:lnTo>
                    <a:lnTo>
                      <a:pt x="3239" y="2385"/>
                    </a:lnTo>
                    <a:lnTo>
                      <a:pt x="2668" y="2706"/>
                    </a:lnTo>
                    <a:lnTo>
                      <a:pt x="2115" y="3045"/>
                    </a:lnTo>
                    <a:cubicBezTo>
                      <a:pt x="1374" y="3518"/>
                      <a:pt x="670" y="4026"/>
                      <a:pt x="18" y="4615"/>
                    </a:cubicBezTo>
                    <a:cubicBezTo>
                      <a:pt x="0" y="4633"/>
                      <a:pt x="0" y="4660"/>
                      <a:pt x="9" y="4686"/>
                    </a:cubicBezTo>
                    <a:cubicBezTo>
                      <a:pt x="20" y="4697"/>
                      <a:pt x="38" y="4705"/>
                      <a:pt x="57" y="4705"/>
                    </a:cubicBezTo>
                    <a:cubicBezTo>
                      <a:pt x="68" y="4705"/>
                      <a:pt x="79" y="4702"/>
                      <a:pt x="90" y="4695"/>
                    </a:cubicBezTo>
                    <a:cubicBezTo>
                      <a:pt x="803" y="4213"/>
                      <a:pt x="1517" y="3723"/>
                      <a:pt x="2249" y="3259"/>
                    </a:cubicBezTo>
                    <a:lnTo>
                      <a:pt x="2793" y="2920"/>
                    </a:lnTo>
                    <a:lnTo>
                      <a:pt x="3355" y="2590"/>
                    </a:lnTo>
                    <a:lnTo>
                      <a:pt x="3917" y="2269"/>
                    </a:lnTo>
                    <a:lnTo>
                      <a:pt x="4488" y="1965"/>
                    </a:lnTo>
                    <a:cubicBezTo>
                      <a:pt x="5255" y="1564"/>
                      <a:pt x="6049" y="1207"/>
                      <a:pt x="6852" y="895"/>
                    </a:cubicBezTo>
                    <a:cubicBezTo>
                      <a:pt x="7664" y="592"/>
                      <a:pt x="8484" y="315"/>
                      <a:pt x="9323" y="101"/>
                    </a:cubicBezTo>
                    <a:lnTo>
                      <a:pt x="9332" y="101"/>
                    </a:lnTo>
                    <a:cubicBezTo>
                      <a:pt x="9359" y="92"/>
                      <a:pt x="9376" y="65"/>
                      <a:pt x="9368" y="38"/>
                    </a:cubicBezTo>
                    <a:cubicBezTo>
                      <a:pt x="9360" y="16"/>
                      <a:pt x="9341" y="0"/>
                      <a:pt x="9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5508675" y="1140275"/>
                <a:ext cx="269875" cy="9700"/>
              </a:xfrm>
              <a:custGeom>
                <a:avLst/>
                <a:gdLst/>
                <a:ahLst/>
                <a:cxnLst/>
                <a:rect l="l" t="t" r="r" b="b"/>
                <a:pathLst>
                  <a:path w="10795" h="388" extrusionOk="0">
                    <a:moveTo>
                      <a:pt x="8256" y="0"/>
                    </a:moveTo>
                    <a:cubicBezTo>
                      <a:pt x="8195" y="0"/>
                      <a:pt x="8134" y="1"/>
                      <a:pt x="8074" y="1"/>
                    </a:cubicBezTo>
                    <a:cubicBezTo>
                      <a:pt x="7182" y="10"/>
                      <a:pt x="6289" y="64"/>
                      <a:pt x="5397" y="99"/>
                    </a:cubicBezTo>
                    <a:cubicBezTo>
                      <a:pt x="4761" y="119"/>
                      <a:pt x="4120" y="133"/>
                      <a:pt x="3477" y="133"/>
                    </a:cubicBezTo>
                    <a:cubicBezTo>
                      <a:pt x="3228" y="133"/>
                      <a:pt x="2979" y="131"/>
                      <a:pt x="2730" y="126"/>
                    </a:cubicBezTo>
                    <a:cubicBezTo>
                      <a:pt x="1838" y="117"/>
                      <a:pt x="946" y="91"/>
                      <a:pt x="54" y="37"/>
                    </a:cubicBezTo>
                    <a:cubicBezTo>
                      <a:pt x="27" y="37"/>
                      <a:pt x="0" y="55"/>
                      <a:pt x="0" y="82"/>
                    </a:cubicBezTo>
                    <a:cubicBezTo>
                      <a:pt x="0" y="117"/>
                      <a:pt x="18" y="135"/>
                      <a:pt x="54" y="144"/>
                    </a:cubicBezTo>
                    <a:cubicBezTo>
                      <a:pt x="946" y="180"/>
                      <a:pt x="1829" y="224"/>
                      <a:pt x="2730" y="242"/>
                    </a:cubicBezTo>
                    <a:cubicBezTo>
                      <a:pt x="3622" y="269"/>
                      <a:pt x="4514" y="287"/>
                      <a:pt x="5406" y="287"/>
                    </a:cubicBezTo>
                    <a:cubicBezTo>
                      <a:pt x="5852" y="287"/>
                      <a:pt x="6298" y="278"/>
                      <a:pt x="6744" y="278"/>
                    </a:cubicBezTo>
                    <a:cubicBezTo>
                      <a:pt x="7191" y="269"/>
                      <a:pt x="7637" y="251"/>
                      <a:pt x="8083" y="251"/>
                    </a:cubicBezTo>
                    <a:cubicBezTo>
                      <a:pt x="8184" y="250"/>
                      <a:pt x="8286" y="250"/>
                      <a:pt x="8387" y="250"/>
                    </a:cubicBezTo>
                    <a:cubicBezTo>
                      <a:pt x="9169" y="250"/>
                      <a:pt x="9951" y="282"/>
                      <a:pt x="10732" y="385"/>
                    </a:cubicBezTo>
                    <a:cubicBezTo>
                      <a:pt x="10737" y="386"/>
                      <a:pt x="10742" y="387"/>
                      <a:pt x="10746" y="387"/>
                    </a:cubicBezTo>
                    <a:cubicBezTo>
                      <a:pt x="10768" y="387"/>
                      <a:pt x="10786" y="371"/>
                      <a:pt x="10786" y="349"/>
                    </a:cubicBezTo>
                    <a:cubicBezTo>
                      <a:pt x="10795" y="322"/>
                      <a:pt x="10777" y="287"/>
                      <a:pt x="10750" y="278"/>
                    </a:cubicBezTo>
                    <a:cubicBezTo>
                      <a:pt x="9943" y="61"/>
                      <a:pt x="9097" y="0"/>
                      <a:pt x="82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5646500" y="1023350"/>
                <a:ext cx="141425" cy="112875"/>
              </a:xfrm>
              <a:custGeom>
                <a:avLst/>
                <a:gdLst/>
                <a:ahLst/>
                <a:cxnLst/>
                <a:rect l="l" t="t" r="r" b="b"/>
                <a:pathLst>
                  <a:path w="5657" h="4515" extrusionOk="0">
                    <a:moveTo>
                      <a:pt x="70" y="0"/>
                    </a:moveTo>
                    <a:cubicBezTo>
                      <a:pt x="47" y="0"/>
                      <a:pt x="25" y="12"/>
                      <a:pt x="18" y="39"/>
                    </a:cubicBezTo>
                    <a:cubicBezTo>
                      <a:pt x="0" y="66"/>
                      <a:pt x="18" y="93"/>
                      <a:pt x="45" y="102"/>
                    </a:cubicBezTo>
                    <a:cubicBezTo>
                      <a:pt x="589" y="334"/>
                      <a:pt x="1115" y="619"/>
                      <a:pt x="1624" y="931"/>
                    </a:cubicBezTo>
                    <a:cubicBezTo>
                      <a:pt x="2124" y="1244"/>
                      <a:pt x="2605" y="1592"/>
                      <a:pt x="3060" y="1975"/>
                    </a:cubicBezTo>
                    <a:lnTo>
                      <a:pt x="3390" y="2270"/>
                    </a:lnTo>
                    <a:lnTo>
                      <a:pt x="3720" y="2564"/>
                    </a:lnTo>
                    <a:lnTo>
                      <a:pt x="4042" y="2876"/>
                    </a:lnTo>
                    <a:lnTo>
                      <a:pt x="4345" y="3188"/>
                    </a:lnTo>
                    <a:cubicBezTo>
                      <a:pt x="4755" y="3617"/>
                      <a:pt x="5148" y="4054"/>
                      <a:pt x="5549" y="4500"/>
                    </a:cubicBezTo>
                    <a:cubicBezTo>
                      <a:pt x="5560" y="4510"/>
                      <a:pt x="5573" y="4515"/>
                      <a:pt x="5588" y="4515"/>
                    </a:cubicBezTo>
                    <a:cubicBezTo>
                      <a:pt x="5598" y="4515"/>
                      <a:pt x="5610" y="4512"/>
                      <a:pt x="5621" y="4509"/>
                    </a:cubicBezTo>
                    <a:cubicBezTo>
                      <a:pt x="5647" y="4491"/>
                      <a:pt x="5656" y="4455"/>
                      <a:pt x="5638" y="4429"/>
                    </a:cubicBezTo>
                    <a:cubicBezTo>
                      <a:pt x="5326" y="3920"/>
                      <a:pt x="4952" y="3447"/>
                      <a:pt x="4532" y="3019"/>
                    </a:cubicBezTo>
                    <a:lnTo>
                      <a:pt x="4211" y="2698"/>
                    </a:lnTo>
                    <a:lnTo>
                      <a:pt x="3872" y="2395"/>
                    </a:lnTo>
                    <a:lnTo>
                      <a:pt x="3533" y="2109"/>
                    </a:lnTo>
                    <a:lnTo>
                      <a:pt x="3176" y="1832"/>
                    </a:lnTo>
                    <a:cubicBezTo>
                      <a:pt x="2695" y="1467"/>
                      <a:pt x="2195" y="1137"/>
                      <a:pt x="1678" y="833"/>
                    </a:cubicBezTo>
                    <a:cubicBezTo>
                      <a:pt x="1169" y="521"/>
                      <a:pt x="634" y="253"/>
                      <a:pt x="90" y="4"/>
                    </a:cubicBezTo>
                    <a:cubicBezTo>
                      <a:pt x="83" y="2"/>
                      <a:pt x="76"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24"/>
            <p:cNvGrpSpPr/>
            <p:nvPr/>
          </p:nvGrpSpPr>
          <p:grpSpPr>
            <a:xfrm>
              <a:off x="8298371" y="364264"/>
              <a:ext cx="448845" cy="486088"/>
              <a:chOff x="7044200" y="2509925"/>
              <a:chExt cx="235775" cy="255325"/>
            </a:xfrm>
          </p:grpSpPr>
          <p:sp>
            <p:nvSpPr>
              <p:cNvPr id="914" name="Google Shape;914;p24"/>
              <p:cNvSpPr/>
              <p:nvPr/>
            </p:nvSpPr>
            <p:spPr>
              <a:xfrm>
                <a:off x="7044200" y="2509925"/>
                <a:ext cx="235775" cy="243225"/>
              </a:xfrm>
              <a:custGeom>
                <a:avLst/>
                <a:gdLst/>
                <a:ahLst/>
                <a:cxnLst/>
                <a:rect l="l" t="t" r="r" b="b"/>
                <a:pathLst>
                  <a:path w="9431" h="9729" extrusionOk="0">
                    <a:moveTo>
                      <a:pt x="4467" y="0"/>
                    </a:moveTo>
                    <a:cubicBezTo>
                      <a:pt x="3719" y="0"/>
                      <a:pt x="2990" y="153"/>
                      <a:pt x="2374" y="472"/>
                    </a:cubicBezTo>
                    <a:cubicBezTo>
                      <a:pt x="1026" y="1168"/>
                      <a:pt x="108" y="2613"/>
                      <a:pt x="45" y="4121"/>
                    </a:cubicBezTo>
                    <a:cubicBezTo>
                      <a:pt x="1" y="5200"/>
                      <a:pt x="366" y="6262"/>
                      <a:pt x="821" y="7243"/>
                    </a:cubicBezTo>
                    <a:cubicBezTo>
                      <a:pt x="1357" y="8412"/>
                      <a:pt x="2222" y="9643"/>
                      <a:pt x="3507" y="9723"/>
                    </a:cubicBezTo>
                    <a:cubicBezTo>
                      <a:pt x="3556" y="9727"/>
                      <a:pt x="3605" y="9728"/>
                      <a:pt x="3654" y="9728"/>
                    </a:cubicBezTo>
                    <a:cubicBezTo>
                      <a:pt x="4480" y="9728"/>
                      <a:pt x="5240" y="9254"/>
                      <a:pt x="6040" y="9009"/>
                    </a:cubicBezTo>
                    <a:cubicBezTo>
                      <a:pt x="6424" y="8893"/>
                      <a:pt x="6825" y="8831"/>
                      <a:pt x="7209" y="8688"/>
                    </a:cubicBezTo>
                    <a:cubicBezTo>
                      <a:pt x="8609" y="8135"/>
                      <a:pt x="9323" y="6511"/>
                      <a:pt x="9385" y="4995"/>
                    </a:cubicBezTo>
                    <a:cubicBezTo>
                      <a:pt x="9430" y="3987"/>
                      <a:pt x="9234" y="2943"/>
                      <a:pt x="8707" y="2087"/>
                    </a:cubicBezTo>
                    <a:cubicBezTo>
                      <a:pt x="7872" y="747"/>
                      <a:pt x="6122" y="0"/>
                      <a:pt x="44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7188950" y="2524975"/>
                <a:ext cx="83875" cy="138225"/>
              </a:xfrm>
              <a:custGeom>
                <a:avLst/>
                <a:gdLst/>
                <a:ahLst/>
                <a:cxnLst/>
                <a:rect l="l" t="t" r="r" b="b"/>
                <a:pathLst>
                  <a:path w="3355" h="5529" extrusionOk="0">
                    <a:moveTo>
                      <a:pt x="143" y="0"/>
                    </a:moveTo>
                    <a:cubicBezTo>
                      <a:pt x="124" y="0"/>
                      <a:pt x="106" y="4"/>
                      <a:pt x="90" y="13"/>
                    </a:cubicBezTo>
                    <a:cubicBezTo>
                      <a:pt x="18" y="39"/>
                      <a:pt x="0" y="120"/>
                      <a:pt x="27" y="182"/>
                    </a:cubicBezTo>
                    <a:cubicBezTo>
                      <a:pt x="473" y="1101"/>
                      <a:pt x="973" y="1984"/>
                      <a:pt x="1472" y="2867"/>
                    </a:cubicBezTo>
                    <a:cubicBezTo>
                      <a:pt x="1981" y="3751"/>
                      <a:pt x="2507" y="4625"/>
                      <a:pt x="3078" y="5463"/>
                    </a:cubicBezTo>
                    <a:cubicBezTo>
                      <a:pt x="3103" y="5507"/>
                      <a:pt x="3150" y="5529"/>
                      <a:pt x="3197" y="5529"/>
                    </a:cubicBezTo>
                    <a:cubicBezTo>
                      <a:pt x="3217" y="5529"/>
                      <a:pt x="3238" y="5525"/>
                      <a:pt x="3256" y="5517"/>
                    </a:cubicBezTo>
                    <a:cubicBezTo>
                      <a:pt x="3328" y="5481"/>
                      <a:pt x="3355" y="5392"/>
                      <a:pt x="3319" y="5330"/>
                    </a:cubicBezTo>
                    <a:cubicBezTo>
                      <a:pt x="2873" y="4411"/>
                      <a:pt x="2373" y="3528"/>
                      <a:pt x="1865" y="2644"/>
                    </a:cubicBezTo>
                    <a:cubicBezTo>
                      <a:pt x="1347" y="1770"/>
                      <a:pt x="821" y="896"/>
                      <a:pt x="250" y="57"/>
                    </a:cubicBezTo>
                    <a:cubicBezTo>
                      <a:pt x="225" y="20"/>
                      <a:pt x="184" y="0"/>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7156600" y="2516350"/>
                <a:ext cx="116675" cy="179650"/>
              </a:xfrm>
              <a:custGeom>
                <a:avLst/>
                <a:gdLst/>
                <a:ahLst/>
                <a:cxnLst/>
                <a:rect l="l" t="t" r="r" b="b"/>
                <a:pathLst>
                  <a:path w="4667" h="7186" extrusionOk="0">
                    <a:moveTo>
                      <a:pt x="149" y="0"/>
                    </a:moveTo>
                    <a:cubicBezTo>
                      <a:pt x="126" y="0"/>
                      <a:pt x="103" y="6"/>
                      <a:pt x="81" y="19"/>
                    </a:cubicBezTo>
                    <a:cubicBezTo>
                      <a:pt x="19" y="54"/>
                      <a:pt x="1" y="135"/>
                      <a:pt x="36" y="197"/>
                    </a:cubicBezTo>
                    <a:cubicBezTo>
                      <a:pt x="206" y="491"/>
                      <a:pt x="393" y="777"/>
                      <a:pt x="563" y="1071"/>
                    </a:cubicBezTo>
                    <a:lnTo>
                      <a:pt x="1098" y="1946"/>
                    </a:lnTo>
                    <a:lnTo>
                      <a:pt x="2186" y="3676"/>
                    </a:lnTo>
                    <a:cubicBezTo>
                      <a:pt x="2543" y="4256"/>
                      <a:pt x="2909" y="4836"/>
                      <a:pt x="3275" y="5407"/>
                    </a:cubicBezTo>
                    <a:lnTo>
                      <a:pt x="3828" y="6272"/>
                    </a:lnTo>
                    <a:cubicBezTo>
                      <a:pt x="4015" y="6558"/>
                      <a:pt x="4203" y="6843"/>
                      <a:pt x="4390" y="7129"/>
                    </a:cubicBezTo>
                    <a:cubicBezTo>
                      <a:pt x="4421" y="7166"/>
                      <a:pt x="4464" y="7186"/>
                      <a:pt x="4512" y="7186"/>
                    </a:cubicBezTo>
                    <a:cubicBezTo>
                      <a:pt x="4533" y="7186"/>
                      <a:pt x="4555" y="7182"/>
                      <a:pt x="4577" y="7173"/>
                    </a:cubicBezTo>
                    <a:cubicBezTo>
                      <a:pt x="4640" y="7138"/>
                      <a:pt x="4666" y="7048"/>
                      <a:pt x="4631" y="6977"/>
                    </a:cubicBezTo>
                    <a:cubicBezTo>
                      <a:pt x="4479" y="6674"/>
                      <a:pt x="4310" y="6379"/>
                      <a:pt x="4140" y="6076"/>
                    </a:cubicBezTo>
                    <a:lnTo>
                      <a:pt x="3632" y="5193"/>
                    </a:lnTo>
                    <a:cubicBezTo>
                      <a:pt x="3284" y="4604"/>
                      <a:pt x="2927" y="4015"/>
                      <a:pt x="2561" y="3444"/>
                    </a:cubicBezTo>
                    <a:cubicBezTo>
                      <a:pt x="2186" y="2864"/>
                      <a:pt x="1821" y="2294"/>
                      <a:pt x="1437" y="1723"/>
                    </a:cubicBezTo>
                    <a:lnTo>
                      <a:pt x="857" y="884"/>
                    </a:lnTo>
                    <a:cubicBezTo>
                      <a:pt x="652" y="607"/>
                      <a:pt x="456" y="322"/>
                      <a:pt x="251" y="54"/>
                    </a:cubicBezTo>
                    <a:cubicBezTo>
                      <a:pt x="228" y="20"/>
                      <a:pt x="190" y="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7131850" y="2526375"/>
                <a:ext cx="132050" cy="206350"/>
              </a:xfrm>
              <a:custGeom>
                <a:avLst/>
                <a:gdLst/>
                <a:ahLst/>
                <a:cxnLst/>
                <a:rect l="l" t="t" r="r" b="b"/>
                <a:pathLst>
                  <a:path w="5282" h="8254" extrusionOk="0">
                    <a:moveTo>
                      <a:pt x="151" y="1"/>
                    </a:moveTo>
                    <a:cubicBezTo>
                      <a:pt x="130" y="1"/>
                      <a:pt x="109" y="6"/>
                      <a:pt x="90" y="19"/>
                    </a:cubicBezTo>
                    <a:cubicBezTo>
                      <a:pt x="27" y="55"/>
                      <a:pt x="1" y="126"/>
                      <a:pt x="36" y="189"/>
                    </a:cubicBezTo>
                    <a:cubicBezTo>
                      <a:pt x="224" y="537"/>
                      <a:pt x="429" y="876"/>
                      <a:pt x="625" y="1215"/>
                    </a:cubicBezTo>
                    <a:lnTo>
                      <a:pt x="1223" y="2232"/>
                    </a:lnTo>
                    <a:cubicBezTo>
                      <a:pt x="1624" y="2901"/>
                      <a:pt x="2035" y="3570"/>
                      <a:pt x="2445" y="4239"/>
                    </a:cubicBezTo>
                    <a:cubicBezTo>
                      <a:pt x="2864" y="4908"/>
                      <a:pt x="3275" y="5568"/>
                      <a:pt x="3703" y="6228"/>
                    </a:cubicBezTo>
                    <a:lnTo>
                      <a:pt x="4345" y="7218"/>
                    </a:lnTo>
                    <a:cubicBezTo>
                      <a:pt x="4568" y="7540"/>
                      <a:pt x="4782" y="7870"/>
                      <a:pt x="5005" y="8191"/>
                    </a:cubicBezTo>
                    <a:cubicBezTo>
                      <a:pt x="5035" y="8232"/>
                      <a:pt x="5079" y="8254"/>
                      <a:pt x="5124" y="8254"/>
                    </a:cubicBezTo>
                    <a:cubicBezTo>
                      <a:pt x="5148" y="8254"/>
                      <a:pt x="5171" y="8248"/>
                      <a:pt x="5193" y="8235"/>
                    </a:cubicBezTo>
                    <a:cubicBezTo>
                      <a:pt x="5255" y="8200"/>
                      <a:pt x="5282" y="8110"/>
                      <a:pt x="5246" y="8048"/>
                    </a:cubicBezTo>
                    <a:cubicBezTo>
                      <a:pt x="5050" y="7700"/>
                      <a:pt x="4854" y="7361"/>
                      <a:pt x="4657" y="7022"/>
                    </a:cubicBezTo>
                    <a:lnTo>
                      <a:pt x="4060" y="6014"/>
                    </a:lnTo>
                    <a:cubicBezTo>
                      <a:pt x="3649" y="5336"/>
                      <a:pt x="3239" y="4667"/>
                      <a:pt x="2828" y="4007"/>
                    </a:cubicBezTo>
                    <a:cubicBezTo>
                      <a:pt x="2400" y="3338"/>
                      <a:pt x="1990" y="2678"/>
                      <a:pt x="1562" y="2017"/>
                    </a:cubicBezTo>
                    <a:lnTo>
                      <a:pt x="910" y="1027"/>
                    </a:lnTo>
                    <a:cubicBezTo>
                      <a:pt x="696" y="706"/>
                      <a:pt x="482" y="376"/>
                      <a:pt x="250" y="55"/>
                    </a:cubicBezTo>
                    <a:cubicBezTo>
                      <a:pt x="227" y="20"/>
                      <a:pt x="189"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7104650" y="2549125"/>
                <a:ext cx="137400" cy="200550"/>
              </a:xfrm>
              <a:custGeom>
                <a:avLst/>
                <a:gdLst/>
                <a:ahLst/>
                <a:cxnLst/>
                <a:rect l="l" t="t" r="r" b="b"/>
                <a:pathLst>
                  <a:path w="5496" h="8022" extrusionOk="0">
                    <a:moveTo>
                      <a:pt x="142" y="1"/>
                    </a:moveTo>
                    <a:cubicBezTo>
                      <a:pt x="121" y="1"/>
                      <a:pt x="99" y="6"/>
                      <a:pt x="80" y="19"/>
                    </a:cubicBezTo>
                    <a:cubicBezTo>
                      <a:pt x="18" y="55"/>
                      <a:pt x="0" y="135"/>
                      <a:pt x="36" y="197"/>
                    </a:cubicBezTo>
                    <a:cubicBezTo>
                      <a:pt x="232" y="528"/>
                      <a:pt x="437" y="858"/>
                      <a:pt x="642" y="1188"/>
                    </a:cubicBezTo>
                    <a:lnTo>
                      <a:pt x="1276" y="2178"/>
                    </a:lnTo>
                    <a:cubicBezTo>
                      <a:pt x="1695" y="2829"/>
                      <a:pt x="2123" y="3480"/>
                      <a:pt x="2552" y="4132"/>
                    </a:cubicBezTo>
                    <a:cubicBezTo>
                      <a:pt x="2980" y="4774"/>
                      <a:pt x="3417" y="5425"/>
                      <a:pt x="3863" y="6059"/>
                    </a:cubicBezTo>
                    <a:lnTo>
                      <a:pt x="4532" y="7022"/>
                    </a:lnTo>
                    <a:cubicBezTo>
                      <a:pt x="4764" y="7334"/>
                      <a:pt x="4987" y="7655"/>
                      <a:pt x="5219" y="7968"/>
                    </a:cubicBezTo>
                    <a:cubicBezTo>
                      <a:pt x="5248" y="8002"/>
                      <a:pt x="5291" y="8022"/>
                      <a:pt x="5336" y="8022"/>
                    </a:cubicBezTo>
                    <a:cubicBezTo>
                      <a:pt x="5360" y="8022"/>
                      <a:pt x="5384" y="8016"/>
                      <a:pt x="5406" y="8003"/>
                    </a:cubicBezTo>
                    <a:cubicBezTo>
                      <a:pt x="5469" y="7959"/>
                      <a:pt x="5496" y="7878"/>
                      <a:pt x="5451" y="7807"/>
                    </a:cubicBezTo>
                    <a:cubicBezTo>
                      <a:pt x="5255" y="7477"/>
                      <a:pt x="5041" y="7147"/>
                      <a:pt x="4835" y="6817"/>
                    </a:cubicBezTo>
                    <a:lnTo>
                      <a:pt x="4211" y="5827"/>
                    </a:lnTo>
                    <a:cubicBezTo>
                      <a:pt x="3792" y="5175"/>
                      <a:pt x="3354" y="4524"/>
                      <a:pt x="2926" y="3882"/>
                    </a:cubicBezTo>
                    <a:cubicBezTo>
                      <a:pt x="2480" y="3240"/>
                      <a:pt x="2052" y="2588"/>
                      <a:pt x="1606" y="1955"/>
                    </a:cubicBezTo>
                    <a:lnTo>
                      <a:pt x="928" y="1000"/>
                    </a:lnTo>
                    <a:cubicBezTo>
                      <a:pt x="705" y="679"/>
                      <a:pt x="482" y="367"/>
                      <a:pt x="250" y="55"/>
                    </a:cubicBezTo>
                    <a:cubicBezTo>
                      <a:pt x="221" y="20"/>
                      <a:pt x="181" y="1"/>
                      <a:pt x="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7098400" y="2582575"/>
                <a:ext cx="105725" cy="155950"/>
              </a:xfrm>
              <a:custGeom>
                <a:avLst/>
                <a:gdLst/>
                <a:ahLst/>
                <a:cxnLst/>
                <a:rect l="l" t="t" r="r" b="b"/>
                <a:pathLst>
                  <a:path w="4229" h="6238" extrusionOk="0">
                    <a:moveTo>
                      <a:pt x="151" y="1"/>
                    </a:moveTo>
                    <a:cubicBezTo>
                      <a:pt x="130" y="1"/>
                      <a:pt x="109" y="7"/>
                      <a:pt x="90" y="19"/>
                    </a:cubicBezTo>
                    <a:cubicBezTo>
                      <a:pt x="27" y="55"/>
                      <a:pt x="0" y="135"/>
                      <a:pt x="36" y="189"/>
                    </a:cubicBezTo>
                    <a:cubicBezTo>
                      <a:pt x="179" y="456"/>
                      <a:pt x="339" y="706"/>
                      <a:pt x="491" y="965"/>
                    </a:cubicBezTo>
                    <a:lnTo>
                      <a:pt x="964" y="1732"/>
                    </a:lnTo>
                    <a:cubicBezTo>
                      <a:pt x="1276" y="2241"/>
                      <a:pt x="1597" y="2740"/>
                      <a:pt x="1927" y="3240"/>
                    </a:cubicBezTo>
                    <a:cubicBezTo>
                      <a:pt x="2248" y="3739"/>
                      <a:pt x="2579" y="4230"/>
                      <a:pt x="2918" y="4721"/>
                    </a:cubicBezTo>
                    <a:lnTo>
                      <a:pt x="3435" y="5461"/>
                    </a:lnTo>
                    <a:cubicBezTo>
                      <a:pt x="3604" y="5702"/>
                      <a:pt x="3783" y="5943"/>
                      <a:pt x="3961" y="6184"/>
                    </a:cubicBezTo>
                    <a:cubicBezTo>
                      <a:pt x="3990" y="6218"/>
                      <a:pt x="4030" y="6238"/>
                      <a:pt x="4072" y="6238"/>
                    </a:cubicBezTo>
                    <a:cubicBezTo>
                      <a:pt x="4094" y="6238"/>
                      <a:pt x="4118" y="6232"/>
                      <a:pt x="4140" y="6219"/>
                    </a:cubicBezTo>
                    <a:cubicBezTo>
                      <a:pt x="4211" y="6184"/>
                      <a:pt x="4229" y="6094"/>
                      <a:pt x="4193" y="6032"/>
                    </a:cubicBezTo>
                    <a:cubicBezTo>
                      <a:pt x="4051" y="5773"/>
                      <a:pt x="3890" y="5515"/>
                      <a:pt x="3738" y="5256"/>
                    </a:cubicBezTo>
                    <a:lnTo>
                      <a:pt x="3265" y="4498"/>
                    </a:lnTo>
                    <a:cubicBezTo>
                      <a:pt x="2953" y="3989"/>
                      <a:pt x="2623" y="3489"/>
                      <a:pt x="2293" y="2990"/>
                    </a:cubicBezTo>
                    <a:cubicBezTo>
                      <a:pt x="1963" y="2499"/>
                      <a:pt x="1633" y="2000"/>
                      <a:pt x="1294" y="1509"/>
                    </a:cubicBezTo>
                    <a:lnTo>
                      <a:pt x="776" y="778"/>
                    </a:lnTo>
                    <a:cubicBezTo>
                      <a:pt x="607" y="537"/>
                      <a:pt x="429" y="287"/>
                      <a:pt x="250" y="55"/>
                    </a:cubicBezTo>
                    <a:cubicBezTo>
                      <a:pt x="227" y="20"/>
                      <a:pt x="189"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7067850" y="2573875"/>
                <a:ext cx="120900" cy="191375"/>
              </a:xfrm>
              <a:custGeom>
                <a:avLst/>
                <a:gdLst/>
                <a:ahLst/>
                <a:cxnLst/>
                <a:rect l="l" t="t" r="r" b="b"/>
                <a:pathLst>
                  <a:path w="4836" h="7655" extrusionOk="0">
                    <a:moveTo>
                      <a:pt x="151" y="1"/>
                    </a:moveTo>
                    <a:cubicBezTo>
                      <a:pt x="130" y="1"/>
                      <a:pt x="108" y="7"/>
                      <a:pt x="89" y="19"/>
                    </a:cubicBezTo>
                    <a:cubicBezTo>
                      <a:pt x="27" y="55"/>
                      <a:pt x="0" y="126"/>
                      <a:pt x="36" y="189"/>
                    </a:cubicBezTo>
                    <a:cubicBezTo>
                      <a:pt x="205" y="510"/>
                      <a:pt x="393" y="822"/>
                      <a:pt x="562" y="1143"/>
                    </a:cubicBezTo>
                    <a:lnTo>
                      <a:pt x="1106" y="2080"/>
                    </a:lnTo>
                    <a:cubicBezTo>
                      <a:pt x="1472" y="2705"/>
                      <a:pt x="1856" y="3320"/>
                      <a:pt x="2222" y="3936"/>
                    </a:cubicBezTo>
                    <a:cubicBezTo>
                      <a:pt x="2605" y="4560"/>
                      <a:pt x="2980" y="5176"/>
                      <a:pt x="3372" y="5782"/>
                    </a:cubicBezTo>
                    <a:lnTo>
                      <a:pt x="3961" y="6692"/>
                    </a:lnTo>
                    <a:cubicBezTo>
                      <a:pt x="4157" y="6996"/>
                      <a:pt x="4354" y="7299"/>
                      <a:pt x="4568" y="7593"/>
                    </a:cubicBezTo>
                    <a:cubicBezTo>
                      <a:pt x="4592" y="7630"/>
                      <a:pt x="4638" y="7654"/>
                      <a:pt x="4684" y="7654"/>
                    </a:cubicBezTo>
                    <a:cubicBezTo>
                      <a:pt x="4705" y="7654"/>
                      <a:pt x="4727" y="7649"/>
                      <a:pt x="4746" y="7638"/>
                    </a:cubicBezTo>
                    <a:cubicBezTo>
                      <a:pt x="4818" y="7602"/>
                      <a:pt x="4835" y="7513"/>
                      <a:pt x="4800" y="7450"/>
                    </a:cubicBezTo>
                    <a:cubicBezTo>
                      <a:pt x="4630" y="7129"/>
                      <a:pt x="4452" y="6817"/>
                      <a:pt x="4273" y="6496"/>
                    </a:cubicBezTo>
                    <a:lnTo>
                      <a:pt x="3729" y="5559"/>
                    </a:lnTo>
                    <a:cubicBezTo>
                      <a:pt x="3363" y="4944"/>
                      <a:pt x="2980" y="4319"/>
                      <a:pt x="2605" y="3704"/>
                    </a:cubicBezTo>
                    <a:cubicBezTo>
                      <a:pt x="2222" y="3097"/>
                      <a:pt x="1838" y="2481"/>
                      <a:pt x="1445" y="1866"/>
                    </a:cubicBezTo>
                    <a:lnTo>
                      <a:pt x="857" y="956"/>
                    </a:lnTo>
                    <a:cubicBezTo>
                      <a:pt x="660" y="662"/>
                      <a:pt x="464" y="358"/>
                      <a:pt x="250" y="55"/>
                    </a:cubicBezTo>
                    <a:cubicBezTo>
                      <a:pt x="227" y="20"/>
                      <a:pt x="189"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7051350" y="2603775"/>
                <a:ext cx="96350" cy="148800"/>
              </a:xfrm>
              <a:custGeom>
                <a:avLst/>
                <a:gdLst/>
                <a:ahLst/>
                <a:cxnLst/>
                <a:rect l="l" t="t" r="r" b="b"/>
                <a:pathLst>
                  <a:path w="3854" h="5952" extrusionOk="0">
                    <a:moveTo>
                      <a:pt x="148" y="0"/>
                    </a:moveTo>
                    <a:cubicBezTo>
                      <a:pt x="126" y="0"/>
                      <a:pt x="102" y="6"/>
                      <a:pt x="80" y="19"/>
                    </a:cubicBezTo>
                    <a:cubicBezTo>
                      <a:pt x="18" y="54"/>
                      <a:pt x="0" y="126"/>
                      <a:pt x="27" y="188"/>
                    </a:cubicBezTo>
                    <a:cubicBezTo>
                      <a:pt x="161" y="438"/>
                      <a:pt x="303" y="679"/>
                      <a:pt x="437" y="929"/>
                    </a:cubicBezTo>
                    <a:lnTo>
                      <a:pt x="856" y="1651"/>
                    </a:lnTo>
                    <a:cubicBezTo>
                      <a:pt x="1142" y="2133"/>
                      <a:pt x="1436" y="2615"/>
                      <a:pt x="1731" y="3088"/>
                    </a:cubicBezTo>
                    <a:cubicBezTo>
                      <a:pt x="2025" y="3569"/>
                      <a:pt x="2319" y="4042"/>
                      <a:pt x="2632" y="4506"/>
                    </a:cubicBezTo>
                    <a:lnTo>
                      <a:pt x="3096" y="5211"/>
                    </a:lnTo>
                    <a:cubicBezTo>
                      <a:pt x="3256" y="5434"/>
                      <a:pt x="3417" y="5666"/>
                      <a:pt x="3577" y="5898"/>
                    </a:cubicBezTo>
                    <a:cubicBezTo>
                      <a:pt x="3606" y="5932"/>
                      <a:pt x="3646" y="5952"/>
                      <a:pt x="3688" y="5952"/>
                    </a:cubicBezTo>
                    <a:cubicBezTo>
                      <a:pt x="3710" y="5952"/>
                      <a:pt x="3734" y="5946"/>
                      <a:pt x="3756" y="5933"/>
                    </a:cubicBezTo>
                    <a:cubicBezTo>
                      <a:pt x="3827" y="5898"/>
                      <a:pt x="3854" y="5817"/>
                      <a:pt x="3818" y="5746"/>
                    </a:cubicBezTo>
                    <a:cubicBezTo>
                      <a:pt x="3684" y="5496"/>
                      <a:pt x="3542" y="5255"/>
                      <a:pt x="3408" y="5014"/>
                    </a:cubicBezTo>
                    <a:lnTo>
                      <a:pt x="2980" y="4283"/>
                    </a:lnTo>
                    <a:cubicBezTo>
                      <a:pt x="2703" y="3801"/>
                      <a:pt x="2409" y="3328"/>
                      <a:pt x="2105" y="2856"/>
                    </a:cubicBezTo>
                    <a:cubicBezTo>
                      <a:pt x="1811" y="2383"/>
                      <a:pt x="1508" y="1910"/>
                      <a:pt x="1195" y="1446"/>
                    </a:cubicBezTo>
                    <a:lnTo>
                      <a:pt x="732" y="741"/>
                    </a:lnTo>
                    <a:cubicBezTo>
                      <a:pt x="571" y="518"/>
                      <a:pt x="410" y="277"/>
                      <a:pt x="250" y="54"/>
                    </a:cubicBezTo>
                    <a:cubicBezTo>
                      <a:pt x="227" y="20"/>
                      <a:pt x="189" y="0"/>
                      <a:pt x="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24"/>
            <p:cNvGrpSpPr/>
            <p:nvPr/>
          </p:nvGrpSpPr>
          <p:grpSpPr>
            <a:xfrm rot="-7268806">
              <a:off x="8403634" y="787665"/>
              <a:ext cx="394202" cy="396147"/>
              <a:chOff x="1291025" y="2219575"/>
              <a:chExt cx="233075" cy="234225"/>
            </a:xfrm>
          </p:grpSpPr>
          <p:sp>
            <p:nvSpPr>
              <p:cNvPr id="923" name="Google Shape;923;p24"/>
              <p:cNvSpPr/>
              <p:nvPr/>
            </p:nvSpPr>
            <p:spPr>
              <a:xfrm>
                <a:off x="1291025" y="2219575"/>
                <a:ext cx="231075" cy="234225"/>
              </a:xfrm>
              <a:custGeom>
                <a:avLst/>
                <a:gdLst/>
                <a:ahLst/>
                <a:cxnLst/>
                <a:rect l="l" t="t" r="r" b="b"/>
                <a:pathLst>
                  <a:path w="9243" h="9369" extrusionOk="0">
                    <a:moveTo>
                      <a:pt x="363" y="306"/>
                    </a:moveTo>
                    <a:cubicBezTo>
                      <a:pt x="371" y="306"/>
                      <a:pt x="381" y="307"/>
                      <a:pt x="393" y="310"/>
                    </a:cubicBezTo>
                    <a:cubicBezTo>
                      <a:pt x="437" y="319"/>
                      <a:pt x="482" y="337"/>
                      <a:pt x="536" y="355"/>
                    </a:cubicBezTo>
                    <a:cubicBezTo>
                      <a:pt x="580" y="373"/>
                      <a:pt x="634" y="399"/>
                      <a:pt x="678" y="417"/>
                    </a:cubicBezTo>
                    <a:cubicBezTo>
                      <a:pt x="785" y="471"/>
                      <a:pt x="883" y="524"/>
                      <a:pt x="973" y="578"/>
                    </a:cubicBezTo>
                    <a:cubicBezTo>
                      <a:pt x="1356" y="810"/>
                      <a:pt x="1695" y="1113"/>
                      <a:pt x="2034" y="1425"/>
                    </a:cubicBezTo>
                    <a:cubicBezTo>
                      <a:pt x="2373" y="1738"/>
                      <a:pt x="2712" y="2050"/>
                      <a:pt x="3051" y="2371"/>
                    </a:cubicBezTo>
                    <a:cubicBezTo>
                      <a:pt x="3729" y="3004"/>
                      <a:pt x="4398" y="3647"/>
                      <a:pt x="5058" y="4298"/>
                    </a:cubicBezTo>
                    <a:cubicBezTo>
                      <a:pt x="5728" y="4940"/>
                      <a:pt x="6388" y="5591"/>
                      <a:pt x="7030" y="6261"/>
                    </a:cubicBezTo>
                    <a:cubicBezTo>
                      <a:pt x="7351" y="6591"/>
                      <a:pt x="7663" y="6930"/>
                      <a:pt x="7967" y="7269"/>
                    </a:cubicBezTo>
                    <a:cubicBezTo>
                      <a:pt x="8118" y="7438"/>
                      <a:pt x="8261" y="7617"/>
                      <a:pt x="8404" y="7786"/>
                    </a:cubicBezTo>
                    <a:cubicBezTo>
                      <a:pt x="8475" y="7875"/>
                      <a:pt x="8538" y="7964"/>
                      <a:pt x="8600" y="8054"/>
                    </a:cubicBezTo>
                    <a:cubicBezTo>
                      <a:pt x="8621" y="8081"/>
                      <a:pt x="8642" y="8110"/>
                      <a:pt x="8660" y="8140"/>
                    </a:cubicBezTo>
                    <a:lnTo>
                      <a:pt x="8660" y="8140"/>
                    </a:lnTo>
                    <a:cubicBezTo>
                      <a:pt x="8102" y="8491"/>
                      <a:pt x="7521" y="8795"/>
                      <a:pt x="6896" y="8964"/>
                    </a:cubicBezTo>
                    <a:cubicBezTo>
                      <a:pt x="6615" y="9043"/>
                      <a:pt x="6328" y="9087"/>
                      <a:pt x="6036" y="9087"/>
                    </a:cubicBezTo>
                    <a:cubicBezTo>
                      <a:pt x="5966" y="9087"/>
                      <a:pt x="5896" y="9085"/>
                      <a:pt x="5826" y="9080"/>
                    </a:cubicBezTo>
                    <a:cubicBezTo>
                      <a:pt x="5469" y="9062"/>
                      <a:pt x="5121" y="8964"/>
                      <a:pt x="4800" y="8803"/>
                    </a:cubicBezTo>
                    <a:cubicBezTo>
                      <a:pt x="3979" y="8402"/>
                      <a:pt x="3274" y="7777"/>
                      <a:pt x="2721" y="7055"/>
                    </a:cubicBezTo>
                    <a:cubicBezTo>
                      <a:pt x="2150" y="6332"/>
                      <a:pt x="1731" y="5502"/>
                      <a:pt x="1383" y="4646"/>
                    </a:cubicBezTo>
                    <a:cubicBezTo>
                      <a:pt x="1044" y="3798"/>
                      <a:pt x="776" y="2906"/>
                      <a:pt x="527" y="2014"/>
                    </a:cubicBezTo>
                    <a:cubicBezTo>
                      <a:pt x="402" y="1568"/>
                      <a:pt x="295" y="1122"/>
                      <a:pt x="304" y="685"/>
                    </a:cubicBezTo>
                    <a:cubicBezTo>
                      <a:pt x="304" y="578"/>
                      <a:pt x="312" y="462"/>
                      <a:pt x="321" y="364"/>
                    </a:cubicBezTo>
                    <a:cubicBezTo>
                      <a:pt x="330" y="319"/>
                      <a:pt x="348" y="310"/>
                      <a:pt x="339" y="310"/>
                    </a:cubicBezTo>
                    <a:cubicBezTo>
                      <a:pt x="339" y="310"/>
                      <a:pt x="347" y="306"/>
                      <a:pt x="363" y="306"/>
                    </a:cubicBezTo>
                    <a:close/>
                    <a:moveTo>
                      <a:pt x="360" y="1"/>
                    </a:moveTo>
                    <a:cubicBezTo>
                      <a:pt x="300" y="1"/>
                      <a:pt x="232" y="13"/>
                      <a:pt x="161" y="60"/>
                    </a:cubicBezTo>
                    <a:cubicBezTo>
                      <a:pt x="116" y="96"/>
                      <a:pt x="81" y="141"/>
                      <a:pt x="63" y="185"/>
                    </a:cubicBezTo>
                    <a:cubicBezTo>
                      <a:pt x="36" y="239"/>
                      <a:pt x="27" y="275"/>
                      <a:pt x="27" y="310"/>
                    </a:cubicBezTo>
                    <a:cubicBezTo>
                      <a:pt x="9" y="444"/>
                      <a:pt x="0" y="560"/>
                      <a:pt x="0" y="685"/>
                    </a:cubicBezTo>
                    <a:cubicBezTo>
                      <a:pt x="9" y="1176"/>
                      <a:pt x="143" y="1639"/>
                      <a:pt x="277" y="2086"/>
                    </a:cubicBezTo>
                    <a:cubicBezTo>
                      <a:pt x="544" y="2978"/>
                      <a:pt x="821" y="3870"/>
                      <a:pt x="1187" y="4735"/>
                    </a:cubicBezTo>
                    <a:cubicBezTo>
                      <a:pt x="1544" y="5600"/>
                      <a:pt x="1990" y="6430"/>
                      <a:pt x="2561" y="7170"/>
                    </a:cubicBezTo>
                    <a:cubicBezTo>
                      <a:pt x="3140" y="7911"/>
                      <a:pt x="3845" y="8571"/>
                      <a:pt x="4693" y="9008"/>
                    </a:cubicBezTo>
                    <a:cubicBezTo>
                      <a:pt x="5041" y="9187"/>
                      <a:pt x="5415" y="9303"/>
                      <a:pt x="5808" y="9347"/>
                    </a:cubicBezTo>
                    <a:cubicBezTo>
                      <a:pt x="5936" y="9362"/>
                      <a:pt x="6065" y="9369"/>
                      <a:pt x="6194" y="9369"/>
                    </a:cubicBezTo>
                    <a:cubicBezTo>
                      <a:pt x="6452" y="9369"/>
                      <a:pt x="6712" y="9341"/>
                      <a:pt x="6968" y="9294"/>
                    </a:cubicBezTo>
                    <a:cubicBezTo>
                      <a:pt x="7735" y="9142"/>
                      <a:pt x="8440" y="8803"/>
                      <a:pt x="9100" y="8428"/>
                    </a:cubicBezTo>
                    <a:cubicBezTo>
                      <a:pt x="9198" y="8375"/>
                      <a:pt x="9242" y="8259"/>
                      <a:pt x="9207" y="8152"/>
                    </a:cubicBezTo>
                    <a:cubicBezTo>
                      <a:pt x="9180" y="8080"/>
                      <a:pt x="9153" y="8000"/>
                      <a:pt x="9118" y="7947"/>
                    </a:cubicBezTo>
                    <a:cubicBezTo>
                      <a:pt x="9091" y="7884"/>
                      <a:pt x="9055" y="7831"/>
                      <a:pt x="9019" y="7777"/>
                    </a:cubicBezTo>
                    <a:cubicBezTo>
                      <a:pt x="8957" y="7670"/>
                      <a:pt x="8886" y="7572"/>
                      <a:pt x="8814" y="7474"/>
                    </a:cubicBezTo>
                    <a:cubicBezTo>
                      <a:pt x="8672" y="7278"/>
                      <a:pt x="8511" y="7099"/>
                      <a:pt x="8359" y="6921"/>
                    </a:cubicBezTo>
                    <a:cubicBezTo>
                      <a:pt x="8056" y="6564"/>
                      <a:pt x="7726" y="6234"/>
                      <a:pt x="7405" y="5895"/>
                    </a:cubicBezTo>
                    <a:cubicBezTo>
                      <a:pt x="6745" y="5226"/>
                      <a:pt x="6075" y="4574"/>
                      <a:pt x="5397" y="3941"/>
                    </a:cubicBezTo>
                    <a:cubicBezTo>
                      <a:pt x="4719" y="3308"/>
                      <a:pt x="4033" y="2683"/>
                      <a:pt x="3337" y="2059"/>
                    </a:cubicBezTo>
                    <a:cubicBezTo>
                      <a:pt x="2989" y="1755"/>
                      <a:pt x="2641" y="1452"/>
                      <a:pt x="2284" y="1149"/>
                    </a:cubicBezTo>
                    <a:cubicBezTo>
                      <a:pt x="1927" y="845"/>
                      <a:pt x="1561" y="533"/>
                      <a:pt x="1142" y="292"/>
                    </a:cubicBezTo>
                    <a:cubicBezTo>
                      <a:pt x="1035" y="230"/>
                      <a:pt x="928" y="176"/>
                      <a:pt x="812" y="132"/>
                    </a:cubicBezTo>
                    <a:cubicBezTo>
                      <a:pt x="759" y="105"/>
                      <a:pt x="705" y="78"/>
                      <a:pt x="643" y="60"/>
                    </a:cubicBezTo>
                    <a:cubicBezTo>
                      <a:pt x="589" y="43"/>
                      <a:pt x="527" y="16"/>
                      <a:pt x="446" y="7"/>
                    </a:cubicBezTo>
                    <a:cubicBezTo>
                      <a:pt x="420" y="4"/>
                      <a:pt x="391" y="1"/>
                      <a:pt x="3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1303725" y="2224825"/>
                <a:ext cx="216375" cy="211275"/>
              </a:xfrm>
              <a:custGeom>
                <a:avLst/>
                <a:gdLst/>
                <a:ahLst/>
                <a:cxnLst/>
                <a:rect l="l" t="t" r="r" b="b"/>
                <a:pathLst>
                  <a:path w="8655" h="8451" extrusionOk="0">
                    <a:moveTo>
                      <a:pt x="1676" y="0"/>
                    </a:moveTo>
                    <a:cubicBezTo>
                      <a:pt x="1250" y="0"/>
                      <a:pt x="823" y="17"/>
                      <a:pt x="402" y="38"/>
                    </a:cubicBezTo>
                    <a:cubicBezTo>
                      <a:pt x="295" y="38"/>
                      <a:pt x="179" y="47"/>
                      <a:pt x="99" y="127"/>
                    </a:cubicBezTo>
                    <a:cubicBezTo>
                      <a:pt x="1" y="225"/>
                      <a:pt x="19" y="395"/>
                      <a:pt x="45" y="537"/>
                    </a:cubicBezTo>
                    <a:cubicBezTo>
                      <a:pt x="420" y="2402"/>
                      <a:pt x="955" y="4284"/>
                      <a:pt x="2053" y="5828"/>
                    </a:cubicBezTo>
                    <a:cubicBezTo>
                      <a:pt x="2820" y="6916"/>
                      <a:pt x="3917" y="7835"/>
                      <a:pt x="5184" y="8272"/>
                    </a:cubicBezTo>
                    <a:cubicBezTo>
                      <a:pt x="5496" y="8378"/>
                      <a:pt x="5962" y="8451"/>
                      <a:pt x="6452" y="8451"/>
                    </a:cubicBezTo>
                    <a:cubicBezTo>
                      <a:pt x="7278" y="8451"/>
                      <a:pt x="8169" y="8243"/>
                      <a:pt x="8494" y="7638"/>
                    </a:cubicBezTo>
                    <a:cubicBezTo>
                      <a:pt x="8583" y="7487"/>
                      <a:pt x="8601" y="7299"/>
                      <a:pt x="8610" y="7121"/>
                    </a:cubicBezTo>
                    <a:cubicBezTo>
                      <a:pt x="8654" y="5881"/>
                      <a:pt x="8208" y="4677"/>
                      <a:pt x="7637" y="3588"/>
                    </a:cubicBezTo>
                    <a:cubicBezTo>
                      <a:pt x="7048" y="2473"/>
                      <a:pt x="6281" y="1394"/>
                      <a:pt x="5193" y="760"/>
                    </a:cubicBezTo>
                    <a:cubicBezTo>
                      <a:pt x="4138" y="144"/>
                      <a:pt x="2911" y="0"/>
                      <a:pt x="1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1302175" y="2222300"/>
                <a:ext cx="221925" cy="218925"/>
              </a:xfrm>
              <a:custGeom>
                <a:avLst/>
                <a:gdLst/>
                <a:ahLst/>
                <a:cxnLst/>
                <a:rect l="l" t="t" r="r" b="b"/>
                <a:pathLst>
                  <a:path w="8877" h="8757" extrusionOk="0">
                    <a:moveTo>
                      <a:pt x="1567" y="196"/>
                    </a:moveTo>
                    <a:cubicBezTo>
                      <a:pt x="2425" y="196"/>
                      <a:pt x="3276" y="257"/>
                      <a:pt x="4086" y="496"/>
                    </a:cubicBezTo>
                    <a:cubicBezTo>
                      <a:pt x="4612" y="656"/>
                      <a:pt x="5112" y="888"/>
                      <a:pt x="5549" y="1218"/>
                    </a:cubicBezTo>
                    <a:cubicBezTo>
                      <a:pt x="5986" y="1548"/>
                      <a:pt x="6370" y="1950"/>
                      <a:pt x="6700" y="2396"/>
                    </a:cubicBezTo>
                    <a:cubicBezTo>
                      <a:pt x="7021" y="2833"/>
                      <a:pt x="7307" y="3315"/>
                      <a:pt x="7556" y="3805"/>
                    </a:cubicBezTo>
                    <a:cubicBezTo>
                      <a:pt x="7815" y="4305"/>
                      <a:pt x="8029" y="4813"/>
                      <a:pt x="8190" y="5340"/>
                    </a:cubicBezTo>
                    <a:cubicBezTo>
                      <a:pt x="8350" y="5857"/>
                      <a:pt x="8457" y="6401"/>
                      <a:pt x="8466" y="6937"/>
                    </a:cubicBezTo>
                    <a:cubicBezTo>
                      <a:pt x="8466" y="7213"/>
                      <a:pt x="8475" y="7490"/>
                      <a:pt x="8368" y="7659"/>
                    </a:cubicBezTo>
                    <a:cubicBezTo>
                      <a:pt x="8252" y="7855"/>
                      <a:pt x="8056" y="8007"/>
                      <a:pt x="7824" y="8114"/>
                    </a:cubicBezTo>
                    <a:cubicBezTo>
                      <a:pt x="7420" y="8293"/>
                      <a:pt x="6949" y="8350"/>
                      <a:pt x="6475" y="8350"/>
                    </a:cubicBezTo>
                    <a:cubicBezTo>
                      <a:pt x="6404" y="8350"/>
                      <a:pt x="6333" y="8348"/>
                      <a:pt x="6263" y="8346"/>
                    </a:cubicBezTo>
                    <a:cubicBezTo>
                      <a:pt x="5995" y="8337"/>
                      <a:pt x="5728" y="8301"/>
                      <a:pt x="5469" y="8248"/>
                    </a:cubicBezTo>
                    <a:cubicBezTo>
                      <a:pt x="5219" y="8186"/>
                      <a:pt x="4951" y="8087"/>
                      <a:pt x="4711" y="7971"/>
                    </a:cubicBezTo>
                    <a:cubicBezTo>
                      <a:pt x="4211" y="7748"/>
                      <a:pt x="3738" y="7445"/>
                      <a:pt x="3319" y="7097"/>
                    </a:cubicBezTo>
                    <a:cubicBezTo>
                      <a:pt x="2891" y="6740"/>
                      <a:pt x="2516" y="6321"/>
                      <a:pt x="2186" y="5875"/>
                    </a:cubicBezTo>
                    <a:cubicBezTo>
                      <a:pt x="1544" y="4965"/>
                      <a:pt x="1080" y="3930"/>
                      <a:pt x="741" y="2869"/>
                    </a:cubicBezTo>
                    <a:cubicBezTo>
                      <a:pt x="571" y="2333"/>
                      <a:pt x="437" y="1789"/>
                      <a:pt x="321" y="1236"/>
                    </a:cubicBezTo>
                    <a:lnTo>
                      <a:pt x="232" y="826"/>
                    </a:lnTo>
                    <a:cubicBezTo>
                      <a:pt x="214" y="692"/>
                      <a:pt x="170" y="549"/>
                      <a:pt x="170" y="433"/>
                    </a:cubicBezTo>
                    <a:cubicBezTo>
                      <a:pt x="179" y="308"/>
                      <a:pt x="232" y="255"/>
                      <a:pt x="357" y="237"/>
                    </a:cubicBezTo>
                    <a:cubicBezTo>
                      <a:pt x="482" y="219"/>
                      <a:pt x="634" y="219"/>
                      <a:pt x="768" y="210"/>
                    </a:cubicBezTo>
                    <a:cubicBezTo>
                      <a:pt x="1034" y="202"/>
                      <a:pt x="1301" y="196"/>
                      <a:pt x="1567" y="196"/>
                    </a:cubicBezTo>
                    <a:close/>
                    <a:moveTo>
                      <a:pt x="1863" y="1"/>
                    </a:moveTo>
                    <a:cubicBezTo>
                      <a:pt x="1494" y="1"/>
                      <a:pt x="1125" y="14"/>
                      <a:pt x="759" y="32"/>
                    </a:cubicBezTo>
                    <a:lnTo>
                      <a:pt x="553" y="41"/>
                    </a:lnTo>
                    <a:cubicBezTo>
                      <a:pt x="482" y="41"/>
                      <a:pt x="411" y="41"/>
                      <a:pt x="330" y="58"/>
                    </a:cubicBezTo>
                    <a:cubicBezTo>
                      <a:pt x="250" y="67"/>
                      <a:pt x="161" y="103"/>
                      <a:pt x="90" y="174"/>
                    </a:cubicBezTo>
                    <a:cubicBezTo>
                      <a:pt x="27" y="246"/>
                      <a:pt x="0" y="344"/>
                      <a:pt x="0" y="424"/>
                    </a:cubicBezTo>
                    <a:cubicBezTo>
                      <a:pt x="0" y="594"/>
                      <a:pt x="45" y="719"/>
                      <a:pt x="72" y="861"/>
                    </a:cubicBezTo>
                    <a:lnTo>
                      <a:pt x="161" y="1272"/>
                    </a:lnTo>
                    <a:cubicBezTo>
                      <a:pt x="286" y="1825"/>
                      <a:pt x="429" y="2369"/>
                      <a:pt x="598" y="2913"/>
                    </a:cubicBezTo>
                    <a:cubicBezTo>
                      <a:pt x="928" y="3993"/>
                      <a:pt x="1392" y="5045"/>
                      <a:pt x="2043" y="5982"/>
                    </a:cubicBezTo>
                    <a:cubicBezTo>
                      <a:pt x="2364" y="6446"/>
                      <a:pt x="2739" y="6883"/>
                      <a:pt x="3158" y="7267"/>
                    </a:cubicBezTo>
                    <a:cubicBezTo>
                      <a:pt x="3578" y="7659"/>
                      <a:pt x="4050" y="7998"/>
                      <a:pt x="4568" y="8266"/>
                    </a:cubicBezTo>
                    <a:cubicBezTo>
                      <a:pt x="4827" y="8400"/>
                      <a:pt x="5085" y="8516"/>
                      <a:pt x="5380" y="8605"/>
                    </a:cubicBezTo>
                    <a:cubicBezTo>
                      <a:pt x="5665" y="8685"/>
                      <a:pt x="5951" y="8730"/>
                      <a:pt x="6245" y="8748"/>
                    </a:cubicBezTo>
                    <a:cubicBezTo>
                      <a:pt x="6343" y="8753"/>
                      <a:pt x="6441" y="8756"/>
                      <a:pt x="6539" y="8756"/>
                    </a:cubicBezTo>
                    <a:cubicBezTo>
                      <a:pt x="6736" y="8756"/>
                      <a:pt x="6932" y="8745"/>
                      <a:pt x="7128" y="8721"/>
                    </a:cubicBezTo>
                    <a:cubicBezTo>
                      <a:pt x="7423" y="8685"/>
                      <a:pt x="7717" y="8614"/>
                      <a:pt x="7994" y="8489"/>
                    </a:cubicBezTo>
                    <a:cubicBezTo>
                      <a:pt x="8279" y="8355"/>
                      <a:pt x="8556" y="8159"/>
                      <a:pt x="8725" y="7864"/>
                    </a:cubicBezTo>
                    <a:cubicBezTo>
                      <a:pt x="8814" y="7704"/>
                      <a:pt x="8850" y="7525"/>
                      <a:pt x="8859" y="7374"/>
                    </a:cubicBezTo>
                    <a:cubicBezTo>
                      <a:pt x="8877" y="7222"/>
                      <a:pt x="8868" y="7079"/>
                      <a:pt x="8868" y="6937"/>
                    </a:cubicBezTo>
                    <a:cubicBezTo>
                      <a:pt x="8859" y="6348"/>
                      <a:pt x="8743" y="5768"/>
                      <a:pt x="8565" y="5224"/>
                    </a:cubicBezTo>
                    <a:cubicBezTo>
                      <a:pt x="8377" y="4671"/>
                      <a:pt x="8136" y="4144"/>
                      <a:pt x="7869" y="3645"/>
                    </a:cubicBezTo>
                    <a:cubicBezTo>
                      <a:pt x="7601" y="3145"/>
                      <a:pt x="7307" y="2655"/>
                      <a:pt x="6950" y="2200"/>
                    </a:cubicBezTo>
                    <a:cubicBezTo>
                      <a:pt x="6593" y="1753"/>
                      <a:pt x="6183" y="1334"/>
                      <a:pt x="5710" y="995"/>
                    </a:cubicBezTo>
                    <a:cubicBezTo>
                      <a:pt x="5237" y="656"/>
                      <a:pt x="4702" y="424"/>
                      <a:pt x="4149" y="264"/>
                    </a:cubicBezTo>
                    <a:cubicBezTo>
                      <a:pt x="3397" y="59"/>
                      <a:pt x="2628" y="1"/>
                      <a:pt x="18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1324250" y="2237450"/>
                <a:ext cx="180450" cy="181725"/>
              </a:xfrm>
              <a:custGeom>
                <a:avLst/>
                <a:gdLst/>
                <a:ahLst/>
                <a:cxnLst/>
                <a:rect l="l" t="t" r="r" b="b"/>
                <a:pathLst>
                  <a:path w="7218" h="7269" extrusionOk="0">
                    <a:moveTo>
                      <a:pt x="99" y="1"/>
                    </a:moveTo>
                    <a:cubicBezTo>
                      <a:pt x="80" y="1"/>
                      <a:pt x="61" y="8"/>
                      <a:pt x="45" y="23"/>
                    </a:cubicBezTo>
                    <a:cubicBezTo>
                      <a:pt x="9" y="50"/>
                      <a:pt x="0" y="104"/>
                      <a:pt x="36" y="139"/>
                    </a:cubicBezTo>
                    <a:cubicBezTo>
                      <a:pt x="295" y="461"/>
                      <a:pt x="563" y="782"/>
                      <a:pt x="839" y="1103"/>
                    </a:cubicBezTo>
                    <a:cubicBezTo>
                      <a:pt x="1107" y="1415"/>
                      <a:pt x="1383" y="1736"/>
                      <a:pt x="1660" y="2049"/>
                    </a:cubicBezTo>
                    <a:cubicBezTo>
                      <a:pt x="2222" y="2664"/>
                      <a:pt x="2802" y="3271"/>
                      <a:pt x="3382" y="3868"/>
                    </a:cubicBezTo>
                    <a:cubicBezTo>
                      <a:pt x="3970" y="4457"/>
                      <a:pt x="4568" y="5037"/>
                      <a:pt x="5184" y="5599"/>
                    </a:cubicBezTo>
                    <a:cubicBezTo>
                      <a:pt x="5496" y="5885"/>
                      <a:pt x="5808" y="6161"/>
                      <a:pt x="6120" y="6438"/>
                    </a:cubicBezTo>
                    <a:cubicBezTo>
                      <a:pt x="6433" y="6714"/>
                      <a:pt x="6754" y="6982"/>
                      <a:pt x="7075" y="7249"/>
                    </a:cubicBezTo>
                    <a:cubicBezTo>
                      <a:pt x="7091" y="7262"/>
                      <a:pt x="7110" y="7269"/>
                      <a:pt x="7128" y="7269"/>
                    </a:cubicBezTo>
                    <a:cubicBezTo>
                      <a:pt x="7148" y="7269"/>
                      <a:pt x="7168" y="7260"/>
                      <a:pt x="7182" y="7241"/>
                    </a:cubicBezTo>
                    <a:cubicBezTo>
                      <a:pt x="7218" y="7205"/>
                      <a:pt x="7209" y="7160"/>
                      <a:pt x="7182" y="7125"/>
                    </a:cubicBezTo>
                    <a:cubicBezTo>
                      <a:pt x="6870" y="6848"/>
                      <a:pt x="6566" y="6563"/>
                      <a:pt x="6263" y="6277"/>
                    </a:cubicBezTo>
                    <a:cubicBezTo>
                      <a:pt x="5960" y="5992"/>
                      <a:pt x="5656" y="5706"/>
                      <a:pt x="5353" y="5421"/>
                    </a:cubicBezTo>
                    <a:cubicBezTo>
                      <a:pt x="4755" y="4841"/>
                      <a:pt x="4158" y="4261"/>
                      <a:pt x="3578" y="3672"/>
                    </a:cubicBezTo>
                    <a:cubicBezTo>
                      <a:pt x="2998" y="3083"/>
                      <a:pt x="2418" y="2477"/>
                      <a:pt x="1856" y="1870"/>
                    </a:cubicBezTo>
                    <a:cubicBezTo>
                      <a:pt x="1571" y="1567"/>
                      <a:pt x="1285" y="1263"/>
                      <a:pt x="1009" y="951"/>
                    </a:cubicBezTo>
                    <a:cubicBezTo>
                      <a:pt x="723" y="648"/>
                      <a:pt x="447" y="336"/>
                      <a:pt x="170" y="32"/>
                    </a:cubicBezTo>
                    <a:cubicBezTo>
                      <a:pt x="150" y="12"/>
                      <a:pt x="124" y="1"/>
                      <a:pt x="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1489300" y="2319175"/>
                <a:ext cx="7825" cy="89700"/>
              </a:xfrm>
              <a:custGeom>
                <a:avLst/>
                <a:gdLst/>
                <a:ahLst/>
                <a:cxnLst/>
                <a:rect l="l" t="t" r="r" b="b"/>
                <a:pathLst>
                  <a:path w="313" h="3588" extrusionOk="0">
                    <a:moveTo>
                      <a:pt x="200" y="0"/>
                    </a:moveTo>
                    <a:cubicBezTo>
                      <a:pt x="161" y="0"/>
                      <a:pt x="125" y="34"/>
                      <a:pt x="125" y="82"/>
                    </a:cubicBezTo>
                    <a:cubicBezTo>
                      <a:pt x="89" y="367"/>
                      <a:pt x="71" y="653"/>
                      <a:pt x="54" y="938"/>
                    </a:cubicBezTo>
                    <a:cubicBezTo>
                      <a:pt x="36" y="1224"/>
                      <a:pt x="27" y="1509"/>
                      <a:pt x="18" y="1795"/>
                    </a:cubicBezTo>
                    <a:cubicBezTo>
                      <a:pt x="9" y="2080"/>
                      <a:pt x="0" y="2366"/>
                      <a:pt x="0" y="2651"/>
                    </a:cubicBezTo>
                    <a:cubicBezTo>
                      <a:pt x="9" y="2937"/>
                      <a:pt x="9" y="3222"/>
                      <a:pt x="18" y="3508"/>
                    </a:cubicBezTo>
                    <a:cubicBezTo>
                      <a:pt x="27" y="3552"/>
                      <a:pt x="54" y="3579"/>
                      <a:pt x="89" y="3588"/>
                    </a:cubicBezTo>
                    <a:cubicBezTo>
                      <a:pt x="134" y="3588"/>
                      <a:pt x="178" y="3561"/>
                      <a:pt x="178" y="3517"/>
                    </a:cubicBezTo>
                    <a:cubicBezTo>
                      <a:pt x="214" y="3231"/>
                      <a:pt x="232" y="2946"/>
                      <a:pt x="250" y="2660"/>
                    </a:cubicBezTo>
                    <a:cubicBezTo>
                      <a:pt x="268" y="2375"/>
                      <a:pt x="286" y="2089"/>
                      <a:pt x="294" y="1804"/>
                    </a:cubicBezTo>
                    <a:cubicBezTo>
                      <a:pt x="303" y="1518"/>
                      <a:pt x="312" y="1233"/>
                      <a:pt x="312" y="947"/>
                    </a:cubicBezTo>
                    <a:cubicBezTo>
                      <a:pt x="312" y="653"/>
                      <a:pt x="312" y="367"/>
                      <a:pt x="294" y="82"/>
                    </a:cubicBezTo>
                    <a:cubicBezTo>
                      <a:pt x="294" y="46"/>
                      <a:pt x="259" y="11"/>
                      <a:pt x="214" y="2"/>
                    </a:cubicBezTo>
                    <a:cubicBezTo>
                      <a:pt x="210" y="1"/>
                      <a:pt x="205" y="0"/>
                      <a:pt x="2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1462750" y="2283075"/>
                <a:ext cx="8275" cy="100375"/>
              </a:xfrm>
              <a:custGeom>
                <a:avLst/>
                <a:gdLst/>
                <a:ahLst/>
                <a:cxnLst/>
                <a:rect l="l" t="t" r="r" b="b"/>
                <a:pathLst>
                  <a:path w="331" h="4015" extrusionOk="0">
                    <a:moveTo>
                      <a:pt x="232" y="0"/>
                    </a:moveTo>
                    <a:cubicBezTo>
                      <a:pt x="188" y="0"/>
                      <a:pt x="143" y="36"/>
                      <a:pt x="143" y="81"/>
                    </a:cubicBezTo>
                    <a:cubicBezTo>
                      <a:pt x="108" y="402"/>
                      <a:pt x="90" y="723"/>
                      <a:pt x="72" y="1044"/>
                    </a:cubicBezTo>
                    <a:cubicBezTo>
                      <a:pt x="54" y="1365"/>
                      <a:pt x="45" y="1687"/>
                      <a:pt x="27" y="2008"/>
                    </a:cubicBezTo>
                    <a:cubicBezTo>
                      <a:pt x="27" y="2329"/>
                      <a:pt x="18" y="2650"/>
                      <a:pt x="18" y="2971"/>
                    </a:cubicBezTo>
                    <a:cubicBezTo>
                      <a:pt x="27" y="3292"/>
                      <a:pt x="0" y="3613"/>
                      <a:pt x="54" y="3944"/>
                    </a:cubicBezTo>
                    <a:cubicBezTo>
                      <a:pt x="63" y="3979"/>
                      <a:pt x="99" y="4015"/>
                      <a:pt x="134" y="4015"/>
                    </a:cubicBezTo>
                    <a:cubicBezTo>
                      <a:pt x="179" y="4015"/>
                      <a:pt x="215" y="3970"/>
                      <a:pt x="215" y="3935"/>
                    </a:cubicBezTo>
                    <a:lnTo>
                      <a:pt x="215" y="3926"/>
                    </a:lnTo>
                    <a:cubicBezTo>
                      <a:pt x="206" y="3774"/>
                      <a:pt x="223" y="3622"/>
                      <a:pt x="232" y="3462"/>
                    </a:cubicBezTo>
                    <a:lnTo>
                      <a:pt x="268" y="2980"/>
                    </a:lnTo>
                    <a:cubicBezTo>
                      <a:pt x="286" y="2659"/>
                      <a:pt x="295" y="2338"/>
                      <a:pt x="304" y="2017"/>
                    </a:cubicBezTo>
                    <a:cubicBezTo>
                      <a:pt x="313" y="1695"/>
                      <a:pt x="322" y="1374"/>
                      <a:pt x="331" y="1053"/>
                    </a:cubicBezTo>
                    <a:cubicBezTo>
                      <a:pt x="331" y="732"/>
                      <a:pt x="331" y="411"/>
                      <a:pt x="313" y="90"/>
                    </a:cubicBezTo>
                    <a:cubicBezTo>
                      <a:pt x="313" y="45"/>
                      <a:pt x="277" y="9"/>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1430175" y="2254725"/>
                <a:ext cx="9625" cy="94875"/>
              </a:xfrm>
              <a:custGeom>
                <a:avLst/>
                <a:gdLst/>
                <a:ahLst/>
                <a:cxnLst/>
                <a:rect l="l" t="t" r="r" b="b"/>
                <a:pathLst>
                  <a:path w="385" h="3795" extrusionOk="0">
                    <a:moveTo>
                      <a:pt x="290" y="0"/>
                    </a:moveTo>
                    <a:cubicBezTo>
                      <a:pt x="251" y="0"/>
                      <a:pt x="214" y="33"/>
                      <a:pt x="206" y="73"/>
                    </a:cubicBezTo>
                    <a:cubicBezTo>
                      <a:pt x="170" y="376"/>
                      <a:pt x="144" y="680"/>
                      <a:pt x="117" y="983"/>
                    </a:cubicBezTo>
                    <a:cubicBezTo>
                      <a:pt x="90" y="1286"/>
                      <a:pt x="63" y="1589"/>
                      <a:pt x="55" y="1893"/>
                    </a:cubicBezTo>
                    <a:cubicBezTo>
                      <a:pt x="37" y="2196"/>
                      <a:pt x="19" y="2499"/>
                      <a:pt x="10" y="2803"/>
                    </a:cubicBezTo>
                    <a:cubicBezTo>
                      <a:pt x="1" y="3106"/>
                      <a:pt x="1" y="3409"/>
                      <a:pt x="1" y="3713"/>
                    </a:cubicBezTo>
                    <a:cubicBezTo>
                      <a:pt x="1" y="3757"/>
                      <a:pt x="37" y="3784"/>
                      <a:pt x="72" y="3793"/>
                    </a:cubicBezTo>
                    <a:cubicBezTo>
                      <a:pt x="77" y="3794"/>
                      <a:pt x="82" y="3794"/>
                      <a:pt x="86" y="3794"/>
                    </a:cubicBezTo>
                    <a:cubicBezTo>
                      <a:pt x="124" y="3794"/>
                      <a:pt x="154" y="3762"/>
                      <a:pt x="162" y="3722"/>
                    </a:cubicBezTo>
                    <a:cubicBezTo>
                      <a:pt x="206" y="3418"/>
                      <a:pt x="233" y="3115"/>
                      <a:pt x="260" y="2821"/>
                    </a:cubicBezTo>
                    <a:cubicBezTo>
                      <a:pt x="286" y="2517"/>
                      <a:pt x="304" y="2214"/>
                      <a:pt x="331" y="1911"/>
                    </a:cubicBezTo>
                    <a:cubicBezTo>
                      <a:pt x="349" y="1607"/>
                      <a:pt x="358" y="1304"/>
                      <a:pt x="367" y="1001"/>
                    </a:cubicBezTo>
                    <a:cubicBezTo>
                      <a:pt x="376" y="697"/>
                      <a:pt x="385" y="394"/>
                      <a:pt x="385" y="91"/>
                    </a:cubicBezTo>
                    <a:lnTo>
                      <a:pt x="385" y="82"/>
                    </a:lnTo>
                    <a:cubicBezTo>
                      <a:pt x="376" y="46"/>
                      <a:pt x="349" y="10"/>
                      <a:pt x="304" y="2"/>
                    </a:cubicBezTo>
                    <a:cubicBezTo>
                      <a:pt x="300" y="1"/>
                      <a:pt x="295" y="0"/>
                      <a:pt x="2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1395175" y="2234100"/>
                <a:ext cx="14750" cy="80675"/>
              </a:xfrm>
              <a:custGeom>
                <a:avLst/>
                <a:gdLst/>
                <a:ahLst/>
                <a:cxnLst/>
                <a:rect l="l" t="t" r="r" b="b"/>
                <a:pathLst>
                  <a:path w="590" h="3227" extrusionOk="0">
                    <a:moveTo>
                      <a:pt x="494" y="0"/>
                    </a:moveTo>
                    <a:cubicBezTo>
                      <a:pt x="455" y="0"/>
                      <a:pt x="425" y="24"/>
                      <a:pt x="411" y="59"/>
                    </a:cubicBezTo>
                    <a:cubicBezTo>
                      <a:pt x="330" y="309"/>
                      <a:pt x="259" y="559"/>
                      <a:pt x="206" y="818"/>
                    </a:cubicBezTo>
                    <a:cubicBezTo>
                      <a:pt x="143" y="1067"/>
                      <a:pt x="107" y="1326"/>
                      <a:pt x="72" y="1585"/>
                    </a:cubicBezTo>
                    <a:cubicBezTo>
                      <a:pt x="36" y="1844"/>
                      <a:pt x="18" y="2111"/>
                      <a:pt x="9" y="2370"/>
                    </a:cubicBezTo>
                    <a:cubicBezTo>
                      <a:pt x="0" y="2629"/>
                      <a:pt x="0" y="2887"/>
                      <a:pt x="18" y="3146"/>
                    </a:cubicBezTo>
                    <a:cubicBezTo>
                      <a:pt x="27" y="3191"/>
                      <a:pt x="54" y="3217"/>
                      <a:pt x="90" y="3226"/>
                    </a:cubicBezTo>
                    <a:cubicBezTo>
                      <a:pt x="134" y="3226"/>
                      <a:pt x="179" y="3199"/>
                      <a:pt x="179" y="3155"/>
                    </a:cubicBezTo>
                    <a:lnTo>
                      <a:pt x="259" y="2388"/>
                    </a:lnTo>
                    <a:cubicBezTo>
                      <a:pt x="286" y="2129"/>
                      <a:pt x="313" y="1879"/>
                      <a:pt x="348" y="1620"/>
                    </a:cubicBezTo>
                    <a:cubicBezTo>
                      <a:pt x="375" y="1371"/>
                      <a:pt x="420" y="1112"/>
                      <a:pt x="455" y="862"/>
                    </a:cubicBezTo>
                    <a:lnTo>
                      <a:pt x="580" y="104"/>
                    </a:lnTo>
                    <a:cubicBezTo>
                      <a:pt x="589" y="59"/>
                      <a:pt x="562" y="24"/>
                      <a:pt x="527" y="6"/>
                    </a:cubicBezTo>
                    <a:cubicBezTo>
                      <a:pt x="515" y="2"/>
                      <a:pt x="504" y="0"/>
                      <a:pt x="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1362175" y="2233525"/>
                <a:ext cx="9150" cy="50025"/>
              </a:xfrm>
              <a:custGeom>
                <a:avLst/>
                <a:gdLst/>
                <a:ahLst/>
                <a:cxnLst/>
                <a:rect l="l" t="t" r="r" b="b"/>
                <a:pathLst>
                  <a:path w="366" h="2001" extrusionOk="0">
                    <a:moveTo>
                      <a:pt x="277" y="0"/>
                    </a:moveTo>
                    <a:cubicBezTo>
                      <a:pt x="237" y="0"/>
                      <a:pt x="195" y="26"/>
                      <a:pt x="187" y="64"/>
                    </a:cubicBezTo>
                    <a:cubicBezTo>
                      <a:pt x="152" y="216"/>
                      <a:pt x="116" y="368"/>
                      <a:pt x="89" y="519"/>
                    </a:cubicBezTo>
                    <a:cubicBezTo>
                      <a:pt x="71" y="680"/>
                      <a:pt x="45" y="832"/>
                      <a:pt x="36" y="983"/>
                    </a:cubicBezTo>
                    <a:cubicBezTo>
                      <a:pt x="18" y="1144"/>
                      <a:pt x="9" y="1304"/>
                      <a:pt x="0" y="1456"/>
                    </a:cubicBezTo>
                    <a:cubicBezTo>
                      <a:pt x="0" y="1617"/>
                      <a:pt x="9" y="1786"/>
                      <a:pt x="80" y="1956"/>
                    </a:cubicBezTo>
                    <a:cubicBezTo>
                      <a:pt x="98" y="1982"/>
                      <a:pt x="134" y="2000"/>
                      <a:pt x="170" y="2000"/>
                    </a:cubicBezTo>
                    <a:cubicBezTo>
                      <a:pt x="205" y="1991"/>
                      <a:pt x="241" y="1947"/>
                      <a:pt x="232" y="1911"/>
                    </a:cubicBezTo>
                    <a:lnTo>
                      <a:pt x="232" y="1902"/>
                    </a:lnTo>
                    <a:cubicBezTo>
                      <a:pt x="214" y="1768"/>
                      <a:pt x="232" y="1626"/>
                      <a:pt x="250" y="1474"/>
                    </a:cubicBezTo>
                    <a:cubicBezTo>
                      <a:pt x="277" y="1322"/>
                      <a:pt x="294" y="1171"/>
                      <a:pt x="303" y="1019"/>
                    </a:cubicBezTo>
                    <a:cubicBezTo>
                      <a:pt x="321" y="867"/>
                      <a:pt x="339" y="707"/>
                      <a:pt x="348" y="555"/>
                    </a:cubicBezTo>
                    <a:cubicBezTo>
                      <a:pt x="357" y="395"/>
                      <a:pt x="366" y="243"/>
                      <a:pt x="357" y="82"/>
                    </a:cubicBezTo>
                    <a:cubicBezTo>
                      <a:pt x="357" y="47"/>
                      <a:pt x="330" y="11"/>
                      <a:pt x="294" y="2"/>
                    </a:cubicBezTo>
                    <a:cubicBezTo>
                      <a:pt x="289" y="1"/>
                      <a:pt x="283" y="0"/>
                      <a:pt x="2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1415250" y="2404800"/>
                <a:ext cx="76300" cy="14650"/>
              </a:xfrm>
              <a:custGeom>
                <a:avLst/>
                <a:gdLst/>
                <a:ahLst/>
                <a:cxnLst/>
                <a:rect l="l" t="t" r="r" b="b"/>
                <a:pathLst>
                  <a:path w="3052" h="586" extrusionOk="0">
                    <a:moveTo>
                      <a:pt x="2976" y="1"/>
                    </a:moveTo>
                    <a:cubicBezTo>
                      <a:pt x="2971" y="1"/>
                      <a:pt x="2967" y="1"/>
                      <a:pt x="2962" y="2"/>
                    </a:cubicBezTo>
                    <a:lnTo>
                      <a:pt x="2239" y="109"/>
                    </a:lnTo>
                    <a:lnTo>
                      <a:pt x="1517" y="216"/>
                    </a:lnTo>
                    <a:lnTo>
                      <a:pt x="72" y="413"/>
                    </a:lnTo>
                    <a:cubicBezTo>
                      <a:pt x="36" y="413"/>
                      <a:pt x="0" y="448"/>
                      <a:pt x="0" y="493"/>
                    </a:cubicBezTo>
                    <a:cubicBezTo>
                      <a:pt x="0" y="538"/>
                      <a:pt x="36" y="582"/>
                      <a:pt x="81" y="582"/>
                    </a:cubicBezTo>
                    <a:cubicBezTo>
                      <a:pt x="147" y="585"/>
                      <a:pt x="214" y="586"/>
                      <a:pt x="280" y="586"/>
                    </a:cubicBezTo>
                    <a:cubicBezTo>
                      <a:pt x="460" y="586"/>
                      <a:pt x="638" y="577"/>
                      <a:pt x="821" y="564"/>
                    </a:cubicBezTo>
                    <a:cubicBezTo>
                      <a:pt x="1071" y="555"/>
                      <a:pt x="1312" y="529"/>
                      <a:pt x="1553" y="493"/>
                    </a:cubicBezTo>
                    <a:cubicBezTo>
                      <a:pt x="1802" y="448"/>
                      <a:pt x="2043" y="413"/>
                      <a:pt x="2284" y="350"/>
                    </a:cubicBezTo>
                    <a:cubicBezTo>
                      <a:pt x="2525" y="297"/>
                      <a:pt x="2766" y="234"/>
                      <a:pt x="2998" y="154"/>
                    </a:cubicBezTo>
                    <a:cubicBezTo>
                      <a:pt x="3033" y="145"/>
                      <a:pt x="3051" y="100"/>
                      <a:pt x="3051" y="65"/>
                    </a:cubicBezTo>
                    <a:cubicBezTo>
                      <a:pt x="3044" y="26"/>
                      <a:pt x="3009" y="1"/>
                      <a:pt x="29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1381800" y="2380500"/>
                <a:ext cx="82975" cy="14350"/>
              </a:xfrm>
              <a:custGeom>
                <a:avLst/>
                <a:gdLst/>
                <a:ahLst/>
                <a:cxnLst/>
                <a:rect l="l" t="t" r="r" b="b"/>
                <a:pathLst>
                  <a:path w="3319" h="574" extrusionOk="0">
                    <a:moveTo>
                      <a:pt x="3235" y="1"/>
                    </a:moveTo>
                    <a:cubicBezTo>
                      <a:pt x="3230" y="1"/>
                      <a:pt x="3225" y="1"/>
                      <a:pt x="3221" y="2"/>
                    </a:cubicBezTo>
                    <a:lnTo>
                      <a:pt x="2436" y="109"/>
                    </a:lnTo>
                    <a:lnTo>
                      <a:pt x="1651" y="216"/>
                    </a:lnTo>
                    <a:lnTo>
                      <a:pt x="865" y="305"/>
                    </a:lnTo>
                    <a:lnTo>
                      <a:pt x="80" y="394"/>
                    </a:lnTo>
                    <a:cubicBezTo>
                      <a:pt x="45" y="394"/>
                      <a:pt x="9" y="430"/>
                      <a:pt x="9" y="475"/>
                    </a:cubicBezTo>
                    <a:cubicBezTo>
                      <a:pt x="0" y="519"/>
                      <a:pt x="36" y="564"/>
                      <a:pt x="89" y="564"/>
                    </a:cubicBezTo>
                    <a:cubicBezTo>
                      <a:pt x="192" y="571"/>
                      <a:pt x="294" y="574"/>
                      <a:pt x="396" y="574"/>
                    </a:cubicBezTo>
                    <a:cubicBezTo>
                      <a:pt x="561" y="574"/>
                      <a:pt x="727" y="566"/>
                      <a:pt x="892" y="555"/>
                    </a:cubicBezTo>
                    <a:cubicBezTo>
                      <a:pt x="1160" y="546"/>
                      <a:pt x="1427" y="519"/>
                      <a:pt x="1686" y="484"/>
                    </a:cubicBezTo>
                    <a:cubicBezTo>
                      <a:pt x="1954" y="448"/>
                      <a:pt x="2221" y="412"/>
                      <a:pt x="2480" y="350"/>
                    </a:cubicBezTo>
                    <a:cubicBezTo>
                      <a:pt x="2739" y="296"/>
                      <a:pt x="2998" y="234"/>
                      <a:pt x="3256" y="154"/>
                    </a:cubicBezTo>
                    <a:cubicBezTo>
                      <a:pt x="3292" y="145"/>
                      <a:pt x="3319" y="109"/>
                      <a:pt x="3310" y="73"/>
                    </a:cubicBezTo>
                    <a:cubicBezTo>
                      <a:pt x="3310" y="33"/>
                      <a:pt x="3274" y="1"/>
                      <a:pt x="3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1352350" y="2346375"/>
                <a:ext cx="80100" cy="14875"/>
              </a:xfrm>
              <a:custGeom>
                <a:avLst/>
                <a:gdLst/>
                <a:ahLst/>
                <a:cxnLst/>
                <a:rect l="l" t="t" r="r" b="b"/>
                <a:pathLst>
                  <a:path w="3204" h="595" extrusionOk="0">
                    <a:moveTo>
                      <a:pt x="3119" y="0"/>
                    </a:moveTo>
                    <a:cubicBezTo>
                      <a:pt x="3114" y="0"/>
                      <a:pt x="3110" y="1"/>
                      <a:pt x="3105" y="2"/>
                    </a:cubicBezTo>
                    <a:cubicBezTo>
                      <a:pt x="2846" y="47"/>
                      <a:pt x="2597" y="91"/>
                      <a:pt x="2347" y="136"/>
                    </a:cubicBezTo>
                    <a:cubicBezTo>
                      <a:pt x="2097" y="172"/>
                      <a:pt x="1847" y="216"/>
                      <a:pt x="1597" y="243"/>
                    </a:cubicBezTo>
                    <a:cubicBezTo>
                      <a:pt x="1348" y="279"/>
                      <a:pt x="1089" y="305"/>
                      <a:pt x="839" y="332"/>
                    </a:cubicBezTo>
                    <a:cubicBezTo>
                      <a:pt x="589" y="359"/>
                      <a:pt x="331" y="377"/>
                      <a:pt x="81" y="395"/>
                    </a:cubicBezTo>
                    <a:cubicBezTo>
                      <a:pt x="36" y="403"/>
                      <a:pt x="1" y="430"/>
                      <a:pt x="1" y="475"/>
                    </a:cubicBezTo>
                    <a:cubicBezTo>
                      <a:pt x="1" y="528"/>
                      <a:pt x="27" y="564"/>
                      <a:pt x="81" y="573"/>
                    </a:cubicBezTo>
                    <a:cubicBezTo>
                      <a:pt x="270" y="586"/>
                      <a:pt x="460" y="594"/>
                      <a:pt x="649" y="594"/>
                    </a:cubicBezTo>
                    <a:cubicBezTo>
                      <a:pt x="718" y="594"/>
                      <a:pt x="788" y="593"/>
                      <a:pt x="857" y="591"/>
                    </a:cubicBezTo>
                    <a:cubicBezTo>
                      <a:pt x="1116" y="582"/>
                      <a:pt x="1374" y="555"/>
                      <a:pt x="1633" y="519"/>
                    </a:cubicBezTo>
                    <a:cubicBezTo>
                      <a:pt x="1892" y="484"/>
                      <a:pt x="2151" y="439"/>
                      <a:pt x="2400" y="377"/>
                    </a:cubicBezTo>
                    <a:cubicBezTo>
                      <a:pt x="2650" y="314"/>
                      <a:pt x="2900" y="243"/>
                      <a:pt x="3141" y="154"/>
                    </a:cubicBezTo>
                    <a:cubicBezTo>
                      <a:pt x="3176" y="136"/>
                      <a:pt x="3203" y="100"/>
                      <a:pt x="3194" y="64"/>
                    </a:cubicBezTo>
                    <a:cubicBezTo>
                      <a:pt x="3187" y="26"/>
                      <a:pt x="3152" y="0"/>
                      <a:pt x="3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1331600" y="2312025"/>
                <a:ext cx="66500" cy="16575"/>
              </a:xfrm>
              <a:custGeom>
                <a:avLst/>
                <a:gdLst/>
                <a:ahLst/>
                <a:cxnLst/>
                <a:rect l="l" t="t" r="r" b="b"/>
                <a:pathLst>
                  <a:path w="2660" h="663" extrusionOk="0">
                    <a:moveTo>
                      <a:pt x="2570" y="0"/>
                    </a:moveTo>
                    <a:cubicBezTo>
                      <a:pt x="2564" y="0"/>
                      <a:pt x="2558" y="1"/>
                      <a:pt x="2552" y="2"/>
                    </a:cubicBezTo>
                    <a:cubicBezTo>
                      <a:pt x="2347" y="56"/>
                      <a:pt x="2142" y="118"/>
                      <a:pt x="1937" y="163"/>
                    </a:cubicBezTo>
                    <a:cubicBezTo>
                      <a:pt x="1732" y="207"/>
                      <a:pt x="1535" y="261"/>
                      <a:pt x="1330" y="297"/>
                    </a:cubicBezTo>
                    <a:cubicBezTo>
                      <a:pt x="1125" y="332"/>
                      <a:pt x="911" y="368"/>
                      <a:pt x="706" y="395"/>
                    </a:cubicBezTo>
                    <a:cubicBezTo>
                      <a:pt x="500" y="430"/>
                      <a:pt x="286" y="448"/>
                      <a:pt x="81" y="475"/>
                    </a:cubicBezTo>
                    <a:cubicBezTo>
                      <a:pt x="37" y="484"/>
                      <a:pt x="10" y="511"/>
                      <a:pt x="1" y="555"/>
                    </a:cubicBezTo>
                    <a:cubicBezTo>
                      <a:pt x="1" y="600"/>
                      <a:pt x="37" y="645"/>
                      <a:pt x="81" y="645"/>
                    </a:cubicBezTo>
                    <a:cubicBezTo>
                      <a:pt x="188" y="658"/>
                      <a:pt x="298" y="662"/>
                      <a:pt x="407" y="662"/>
                    </a:cubicBezTo>
                    <a:cubicBezTo>
                      <a:pt x="516" y="662"/>
                      <a:pt x="625" y="658"/>
                      <a:pt x="732" y="653"/>
                    </a:cubicBezTo>
                    <a:cubicBezTo>
                      <a:pt x="947" y="636"/>
                      <a:pt x="1170" y="609"/>
                      <a:pt x="1375" y="564"/>
                    </a:cubicBezTo>
                    <a:cubicBezTo>
                      <a:pt x="1589" y="529"/>
                      <a:pt x="1803" y="475"/>
                      <a:pt x="2008" y="404"/>
                    </a:cubicBezTo>
                    <a:cubicBezTo>
                      <a:pt x="2213" y="332"/>
                      <a:pt x="2418" y="252"/>
                      <a:pt x="2606" y="154"/>
                    </a:cubicBezTo>
                    <a:cubicBezTo>
                      <a:pt x="2642" y="136"/>
                      <a:pt x="2659" y="100"/>
                      <a:pt x="2650" y="65"/>
                    </a:cubicBezTo>
                    <a:cubicBezTo>
                      <a:pt x="2643" y="26"/>
                      <a:pt x="2608" y="0"/>
                      <a:pt x="25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1319125" y="2279725"/>
                <a:ext cx="46175" cy="12775"/>
              </a:xfrm>
              <a:custGeom>
                <a:avLst/>
                <a:gdLst/>
                <a:ahLst/>
                <a:cxnLst/>
                <a:rect l="l" t="t" r="r" b="b"/>
                <a:pathLst>
                  <a:path w="1847" h="511" extrusionOk="0">
                    <a:moveTo>
                      <a:pt x="1749" y="1"/>
                    </a:moveTo>
                    <a:cubicBezTo>
                      <a:pt x="1463" y="36"/>
                      <a:pt x="1187" y="90"/>
                      <a:pt x="901" y="143"/>
                    </a:cubicBezTo>
                    <a:cubicBezTo>
                      <a:pt x="625" y="197"/>
                      <a:pt x="339" y="259"/>
                      <a:pt x="63" y="340"/>
                    </a:cubicBezTo>
                    <a:cubicBezTo>
                      <a:pt x="27" y="349"/>
                      <a:pt x="0" y="384"/>
                      <a:pt x="0" y="420"/>
                    </a:cubicBezTo>
                    <a:cubicBezTo>
                      <a:pt x="0" y="465"/>
                      <a:pt x="36" y="509"/>
                      <a:pt x="81" y="509"/>
                    </a:cubicBezTo>
                    <a:cubicBezTo>
                      <a:pt x="106" y="510"/>
                      <a:pt x="131" y="510"/>
                      <a:pt x="157" y="510"/>
                    </a:cubicBezTo>
                    <a:cubicBezTo>
                      <a:pt x="426" y="510"/>
                      <a:pt x="694" y="469"/>
                      <a:pt x="955" y="420"/>
                    </a:cubicBezTo>
                    <a:cubicBezTo>
                      <a:pt x="1240" y="358"/>
                      <a:pt x="1526" y="277"/>
                      <a:pt x="1793" y="152"/>
                    </a:cubicBezTo>
                    <a:cubicBezTo>
                      <a:pt x="1829" y="143"/>
                      <a:pt x="1847" y="108"/>
                      <a:pt x="1838" y="72"/>
                    </a:cubicBezTo>
                    <a:cubicBezTo>
                      <a:pt x="1838" y="27"/>
                      <a:pt x="1793" y="1"/>
                      <a:pt x="17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24"/>
            <p:cNvGrpSpPr/>
            <p:nvPr/>
          </p:nvGrpSpPr>
          <p:grpSpPr>
            <a:xfrm>
              <a:off x="0" y="-7487"/>
              <a:ext cx="9143949" cy="5158468"/>
              <a:chOff x="0" y="-7487"/>
              <a:chExt cx="9143949" cy="5158468"/>
            </a:xfrm>
          </p:grpSpPr>
          <p:grpSp>
            <p:nvGrpSpPr>
              <p:cNvPr id="938" name="Google Shape;938;p24"/>
              <p:cNvGrpSpPr/>
              <p:nvPr/>
            </p:nvGrpSpPr>
            <p:grpSpPr>
              <a:xfrm>
                <a:off x="0" y="-7487"/>
                <a:ext cx="9143949" cy="5158468"/>
                <a:chOff x="267864" y="140547"/>
                <a:chExt cx="8608500" cy="4856400"/>
              </a:xfrm>
            </p:grpSpPr>
            <p:sp>
              <p:nvSpPr>
                <p:cNvPr id="939" name="Google Shape;939;p2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 name="Google Shape;941;p24"/>
              <p:cNvGrpSpPr/>
              <p:nvPr/>
            </p:nvGrpSpPr>
            <p:grpSpPr>
              <a:xfrm rot="10800000">
                <a:off x="0" y="-7487"/>
                <a:ext cx="9143949" cy="5158468"/>
                <a:chOff x="267864" y="140547"/>
                <a:chExt cx="8608500" cy="4856400"/>
              </a:xfrm>
            </p:grpSpPr>
            <p:sp>
              <p:nvSpPr>
                <p:cNvPr id="942" name="Google Shape;942;p2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44" name="Google Shape;944;p24"/>
          <p:cNvSpPr txBox="1">
            <a:spLocks noGrp="1"/>
          </p:cNvSpPr>
          <p:nvPr>
            <p:ph type="subTitle" idx="1"/>
          </p:nvPr>
        </p:nvSpPr>
        <p:spPr>
          <a:xfrm>
            <a:off x="1946838" y="3603900"/>
            <a:ext cx="2797800" cy="7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lt1"/>
                </a:solidFill>
              </a:defRPr>
            </a:lvl1pPr>
            <a:lvl2pPr lvl="1" rtl="0">
              <a:lnSpc>
                <a:spcPct val="100000"/>
              </a:lnSpc>
              <a:spcBef>
                <a:spcPts val="1600"/>
              </a:spcBef>
              <a:spcAft>
                <a:spcPts val="0"/>
              </a:spcAft>
              <a:buNone/>
              <a:defRPr sz="1400">
                <a:solidFill>
                  <a:schemeClr val="lt1"/>
                </a:solidFill>
              </a:defRPr>
            </a:lvl2pPr>
            <a:lvl3pPr lvl="2" rtl="0">
              <a:lnSpc>
                <a:spcPct val="100000"/>
              </a:lnSpc>
              <a:spcBef>
                <a:spcPts val="1600"/>
              </a:spcBef>
              <a:spcAft>
                <a:spcPts val="0"/>
              </a:spcAft>
              <a:buNone/>
              <a:defRPr sz="1400">
                <a:solidFill>
                  <a:schemeClr val="lt1"/>
                </a:solidFill>
              </a:defRPr>
            </a:lvl3pPr>
            <a:lvl4pPr lvl="3" rtl="0">
              <a:lnSpc>
                <a:spcPct val="100000"/>
              </a:lnSpc>
              <a:spcBef>
                <a:spcPts val="1600"/>
              </a:spcBef>
              <a:spcAft>
                <a:spcPts val="0"/>
              </a:spcAft>
              <a:buNone/>
              <a:defRPr sz="1400">
                <a:solidFill>
                  <a:schemeClr val="lt1"/>
                </a:solidFill>
              </a:defRPr>
            </a:lvl4pPr>
            <a:lvl5pPr lvl="4" rtl="0">
              <a:lnSpc>
                <a:spcPct val="100000"/>
              </a:lnSpc>
              <a:spcBef>
                <a:spcPts val="1600"/>
              </a:spcBef>
              <a:spcAft>
                <a:spcPts val="0"/>
              </a:spcAft>
              <a:buNone/>
              <a:defRPr sz="1400">
                <a:solidFill>
                  <a:schemeClr val="lt1"/>
                </a:solidFill>
              </a:defRPr>
            </a:lvl5pPr>
            <a:lvl6pPr lvl="5" rtl="0">
              <a:lnSpc>
                <a:spcPct val="100000"/>
              </a:lnSpc>
              <a:spcBef>
                <a:spcPts val="1600"/>
              </a:spcBef>
              <a:spcAft>
                <a:spcPts val="0"/>
              </a:spcAft>
              <a:buNone/>
              <a:defRPr sz="1400">
                <a:solidFill>
                  <a:schemeClr val="lt1"/>
                </a:solidFill>
              </a:defRPr>
            </a:lvl6pPr>
            <a:lvl7pPr lvl="6" rtl="0">
              <a:lnSpc>
                <a:spcPct val="100000"/>
              </a:lnSpc>
              <a:spcBef>
                <a:spcPts val="1600"/>
              </a:spcBef>
              <a:spcAft>
                <a:spcPts val="0"/>
              </a:spcAft>
              <a:buNone/>
              <a:defRPr sz="1400">
                <a:solidFill>
                  <a:schemeClr val="lt1"/>
                </a:solidFill>
              </a:defRPr>
            </a:lvl7pPr>
            <a:lvl8pPr lvl="7" rtl="0">
              <a:lnSpc>
                <a:spcPct val="100000"/>
              </a:lnSpc>
              <a:spcBef>
                <a:spcPts val="1600"/>
              </a:spcBef>
              <a:spcAft>
                <a:spcPts val="0"/>
              </a:spcAft>
              <a:buNone/>
              <a:defRPr sz="1400">
                <a:solidFill>
                  <a:schemeClr val="lt1"/>
                </a:solidFill>
              </a:defRPr>
            </a:lvl8pPr>
            <a:lvl9pPr lvl="8" rtl="0">
              <a:lnSpc>
                <a:spcPct val="100000"/>
              </a:lnSpc>
              <a:spcBef>
                <a:spcPts val="1600"/>
              </a:spcBef>
              <a:spcAft>
                <a:spcPts val="1600"/>
              </a:spcAft>
              <a:buNone/>
              <a:defRPr sz="1400">
                <a:solidFill>
                  <a:schemeClr val="lt1"/>
                </a:solidFill>
              </a:defRPr>
            </a:lvl9pPr>
          </a:lstStyle>
          <a:p>
            <a:endParaRPr/>
          </a:p>
        </p:txBody>
      </p:sp>
      <p:sp>
        <p:nvSpPr>
          <p:cNvPr id="945" name="Google Shape;945;p24"/>
          <p:cNvSpPr txBox="1">
            <a:spLocks noGrp="1"/>
          </p:cNvSpPr>
          <p:nvPr>
            <p:ph type="subTitle" idx="2"/>
          </p:nvPr>
        </p:nvSpPr>
        <p:spPr>
          <a:xfrm>
            <a:off x="1946860" y="1814350"/>
            <a:ext cx="2797800" cy="78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946" name="Google Shape;946;p24"/>
          <p:cNvSpPr txBox="1">
            <a:spLocks noGrp="1"/>
          </p:cNvSpPr>
          <p:nvPr>
            <p:ph type="subTitle" idx="3"/>
          </p:nvPr>
        </p:nvSpPr>
        <p:spPr>
          <a:xfrm>
            <a:off x="1946838" y="3221150"/>
            <a:ext cx="2797800" cy="548100"/>
          </a:xfrm>
          <a:prstGeom prst="rect">
            <a:avLst/>
          </a:prstGeom>
          <a:noFill/>
        </p:spPr>
        <p:txBody>
          <a:bodyPr spcFirstLastPara="1" wrap="square" lIns="91425" tIns="91425" rIns="91425" bIns="0" anchor="ctr" anchorCtr="0">
            <a:noAutofit/>
          </a:bodyPr>
          <a:lstStyle>
            <a:lvl1pPr lvl="0" rtl="0">
              <a:lnSpc>
                <a:spcPct val="100000"/>
              </a:lnSpc>
              <a:spcBef>
                <a:spcPts val="0"/>
              </a:spcBef>
              <a:spcAft>
                <a:spcPts val="0"/>
              </a:spcAft>
              <a:buNone/>
              <a:defRPr sz="1800" b="1">
                <a:solidFill>
                  <a:schemeClr val="lt1"/>
                </a:solidFill>
                <a:latin typeface="Bellota"/>
                <a:ea typeface="Bellota"/>
                <a:cs typeface="Bellota"/>
                <a:sym typeface="Bellota"/>
              </a:defRPr>
            </a:lvl1pPr>
            <a:lvl2pPr lvl="1" rtl="0">
              <a:lnSpc>
                <a:spcPct val="100000"/>
              </a:lnSpc>
              <a:spcBef>
                <a:spcPts val="1600"/>
              </a:spcBef>
              <a:spcAft>
                <a:spcPts val="0"/>
              </a:spcAft>
              <a:buNone/>
              <a:defRPr sz="1800" b="1">
                <a:solidFill>
                  <a:schemeClr val="lt1"/>
                </a:solidFill>
                <a:latin typeface="Bellota"/>
                <a:ea typeface="Bellota"/>
                <a:cs typeface="Bellota"/>
                <a:sym typeface="Bellota"/>
              </a:defRPr>
            </a:lvl2pPr>
            <a:lvl3pPr lvl="2" rtl="0">
              <a:lnSpc>
                <a:spcPct val="100000"/>
              </a:lnSpc>
              <a:spcBef>
                <a:spcPts val="1600"/>
              </a:spcBef>
              <a:spcAft>
                <a:spcPts val="0"/>
              </a:spcAft>
              <a:buNone/>
              <a:defRPr sz="1800" b="1">
                <a:solidFill>
                  <a:schemeClr val="lt1"/>
                </a:solidFill>
                <a:latin typeface="Bellota"/>
                <a:ea typeface="Bellota"/>
                <a:cs typeface="Bellota"/>
                <a:sym typeface="Bellota"/>
              </a:defRPr>
            </a:lvl3pPr>
            <a:lvl4pPr lvl="3" rtl="0">
              <a:lnSpc>
                <a:spcPct val="100000"/>
              </a:lnSpc>
              <a:spcBef>
                <a:spcPts val="1600"/>
              </a:spcBef>
              <a:spcAft>
                <a:spcPts val="0"/>
              </a:spcAft>
              <a:buNone/>
              <a:defRPr sz="1800" b="1">
                <a:solidFill>
                  <a:schemeClr val="lt1"/>
                </a:solidFill>
                <a:latin typeface="Bellota"/>
                <a:ea typeface="Bellota"/>
                <a:cs typeface="Bellota"/>
                <a:sym typeface="Bellota"/>
              </a:defRPr>
            </a:lvl4pPr>
            <a:lvl5pPr lvl="4" rtl="0">
              <a:lnSpc>
                <a:spcPct val="100000"/>
              </a:lnSpc>
              <a:spcBef>
                <a:spcPts val="1600"/>
              </a:spcBef>
              <a:spcAft>
                <a:spcPts val="0"/>
              </a:spcAft>
              <a:buNone/>
              <a:defRPr sz="1800" b="1">
                <a:solidFill>
                  <a:schemeClr val="lt1"/>
                </a:solidFill>
                <a:latin typeface="Bellota"/>
                <a:ea typeface="Bellota"/>
                <a:cs typeface="Bellota"/>
                <a:sym typeface="Bellota"/>
              </a:defRPr>
            </a:lvl5pPr>
            <a:lvl6pPr lvl="5" rtl="0">
              <a:lnSpc>
                <a:spcPct val="100000"/>
              </a:lnSpc>
              <a:spcBef>
                <a:spcPts val="1600"/>
              </a:spcBef>
              <a:spcAft>
                <a:spcPts val="0"/>
              </a:spcAft>
              <a:buNone/>
              <a:defRPr sz="1800" b="1">
                <a:solidFill>
                  <a:schemeClr val="lt1"/>
                </a:solidFill>
                <a:latin typeface="Bellota"/>
                <a:ea typeface="Bellota"/>
                <a:cs typeface="Bellota"/>
                <a:sym typeface="Bellota"/>
              </a:defRPr>
            </a:lvl6pPr>
            <a:lvl7pPr lvl="6" rtl="0">
              <a:lnSpc>
                <a:spcPct val="100000"/>
              </a:lnSpc>
              <a:spcBef>
                <a:spcPts val="1600"/>
              </a:spcBef>
              <a:spcAft>
                <a:spcPts val="0"/>
              </a:spcAft>
              <a:buNone/>
              <a:defRPr sz="1800" b="1">
                <a:solidFill>
                  <a:schemeClr val="lt1"/>
                </a:solidFill>
                <a:latin typeface="Bellota"/>
                <a:ea typeface="Bellota"/>
                <a:cs typeface="Bellota"/>
                <a:sym typeface="Bellota"/>
              </a:defRPr>
            </a:lvl7pPr>
            <a:lvl8pPr lvl="7" rtl="0">
              <a:lnSpc>
                <a:spcPct val="100000"/>
              </a:lnSpc>
              <a:spcBef>
                <a:spcPts val="1600"/>
              </a:spcBef>
              <a:spcAft>
                <a:spcPts val="0"/>
              </a:spcAft>
              <a:buNone/>
              <a:defRPr sz="1800" b="1">
                <a:solidFill>
                  <a:schemeClr val="lt1"/>
                </a:solidFill>
                <a:latin typeface="Bellota"/>
                <a:ea typeface="Bellota"/>
                <a:cs typeface="Bellota"/>
                <a:sym typeface="Bellota"/>
              </a:defRPr>
            </a:lvl8pPr>
            <a:lvl9pPr lvl="8" rtl="0">
              <a:lnSpc>
                <a:spcPct val="100000"/>
              </a:lnSpc>
              <a:spcBef>
                <a:spcPts val="1600"/>
              </a:spcBef>
              <a:spcAft>
                <a:spcPts val="1600"/>
              </a:spcAft>
              <a:buNone/>
              <a:defRPr sz="1800" b="1">
                <a:solidFill>
                  <a:schemeClr val="lt1"/>
                </a:solidFill>
                <a:latin typeface="Bellota"/>
                <a:ea typeface="Bellota"/>
                <a:cs typeface="Bellota"/>
                <a:sym typeface="Bellota"/>
              </a:defRPr>
            </a:lvl9pPr>
          </a:lstStyle>
          <a:p>
            <a:endParaRPr/>
          </a:p>
        </p:txBody>
      </p:sp>
      <p:sp>
        <p:nvSpPr>
          <p:cNvPr id="947" name="Google Shape;947;p24"/>
          <p:cNvSpPr txBox="1">
            <a:spLocks noGrp="1"/>
          </p:cNvSpPr>
          <p:nvPr>
            <p:ph type="subTitle" idx="4"/>
          </p:nvPr>
        </p:nvSpPr>
        <p:spPr>
          <a:xfrm>
            <a:off x="1946860" y="1431600"/>
            <a:ext cx="2797800" cy="548100"/>
          </a:xfrm>
          <a:prstGeom prst="rect">
            <a:avLst/>
          </a:prstGeom>
          <a:noFill/>
        </p:spPr>
        <p:txBody>
          <a:bodyPr spcFirstLastPara="1" wrap="square" lIns="91425" tIns="91425" rIns="91425" bIns="0" anchor="ctr" anchorCtr="0">
            <a:noAutofit/>
          </a:bodyPr>
          <a:lstStyle>
            <a:lvl1pPr lvl="0" rtl="0">
              <a:lnSpc>
                <a:spcPct val="100000"/>
              </a:lnSpc>
              <a:spcBef>
                <a:spcPts val="0"/>
              </a:spcBef>
              <a:spcAft>
                <a:spcPts val="0"/>
              </a:spcAft>
              <a:buNone/>
              <a:defRPr sz="1800" b="1">
                <a:latin typeface="Bellota"/>
                <a:ea typeface="Bellota"/>
                <a:cs typeface="Bellota"/>
                <a:sym typeface="Bellota"/>
              </a:defRPr>
            </a:lvl1pPr>
            <a:lvl2pPr lvl="1" rtl="0">
              <a:lnSpc>
                <a:spcPct val="100000"/>
              </a:lnSpc>
              <a:spcBef>
                <a:spcPts val="1600"/>
              </a:spcBef>
              <a:spcAft>
                <a:spcPts val="0"/>
              </a:spcAft>
              <a:buNone/>
              <a:defRPr sz="1800" b="1">
                <a:latin typeface="Bellota"/>
                <a:ea typeface="Bellota"/>
                <a:cs typeface="Bellota"/>
                <a:sym typeface="Bellota"/>
              </a:defRPr>
            </a:lvl2pPr>
            <a:lvl3pPr lvl="2" rtl="0">
              <a:lnSpc>
                <a:spcPct val="100000"/>
              </a:lnSpc>
              <a:spcBef>
                <a:spcPts val="1600"/>
              </a:spcBef>
              <a:spcAft>
                <a:spcPts val="0"/>
              </a:spcAft>
              <a:buNone/>
              <a:defRPr sz="1800" b="1">
                <a:latin typeface="Bellota"/>
                <a:ea typeface="Bellota"/>
                <a:cs typeface="Bellota"/>
                <a:sym typeface="Bellota"/>
              </a:defRPr>
            </a:lvl3pPr>
            <a:lvl4pPr lvl="3" rtl="0">
              <a:lnSpc>
                <a:spcPct val="100000"/>
              </a:lnSpc>
              <a:spcBef>
                <a:spcPts val="1600"/>
              </a:spcBef>
              <a:spcAft>
                <a:spcPts val="0"/>
              </a:spcAft>
              <a:buNone/>
              <a:defRPr sz="1800" b="1">
                <a:latin typeface="Bellota"/>
                <a:ea typeface="Bellota"/>
                <a:cs typeface="Bellota"/>
                <a:sym typeface="Bellota"/>
              </a:defRPr>
            </a:lvl4pPr>
            <a:lvl5pPr lvl="4" rtl="0">
              <a:lnSpc>
                <a:spcPct val="100000"/>
              </a:lnSpc>
              <a:spcBef>
                <a:spcPts val="1600"/>
              </a:spcBef>
              <a:spcAft>
                <a:spcPts val="0"/>
              </a:spcAft>
              <a:buNone/>
              <a:defRPr sz="1800" b="1">
                <a:latin typeface="Bellota"/>
                <a:ea typeface="Bellota"/>
                <a:cs typeface="Bellota"/>
                <a:sym typeface="Bellota"/>
              </a:defRPr>
            </a:lvl5pPr>
            <a:lvl6pPr lvl="5" rtl="0">
              <a:lnSpc>
                <a:spcPct val="100000"/>
              </a:lnSpc>
              <a:spcBef>
                <a:spcPts val="1600"/>
              </a:spcBef>
              <a:spcAft>
                <a:spcPts val="0"/>
              </a:spcAft>
              <a:buNone/>
              <a:defRPr sz="1800" b="1">
                <a:latin typeface="Bellota"/>
                <a:ea typeface="Bellota"/>
                <a:cs typeface="Bellota"/>
                <a:sym typeface="Bellota"/>
              </a:defRPr>
            </a:lvl6pPr>
            <a:lvl7pPr lvl="6" rtl="0">
              <a:lnSpc>
                <a:spcPct val="100000"/>
              </a:lnSpc>
              <a:spcBef>
                <a:spcPts val="1600"/>
              </a:spcBef>
              <a:spcAft>
                <a:spcPts val="0"/>
              </a:spcAft>
              <a:buNone/>
              <a:defRPr sz="1800" b="1">
                <a:latin typeface="Bellota"/>
                <a:ea typeface="Bellota"/>
                <a:cs typeface="Bellota"/>
                <a:sym typeface="Bellota"/>
              </a:defRPr>
            </a:lvl7pPr>
            <a:lvl8pPr lvl="7" rtl="0">
              <a:lnSpc>
                <a:spcPct val="100000"/>
              </a:lnSpc>
              <a:spcBef>
                <a:spcPts val="1600"/>
              </a:spcBef>
              <a:spcAft>
                <a:spcPts val="0"/>
              </a:spcAft>
              <a:buNone/>
              <a:defRPr sz="1800" b="1">
                <a:latin typeface="Bellota"/>
                <a:ea typeface="Bellota"/>
                <a:cs typeface="Bellota"/>
                <a:sym typeface="Bellota"/>
              </a:defRPr>
            </a:lvl8pPr>
            <a:lvl9pPr lvl="8" rtl="0">
              <a:lnSpc>
                <a:spcPct val="100000"/>
              </a:lnSpc>
              <a:spcBef>
                <a:spcPts val="1600"/>
              </a:spcBef>
              <a:spcAft>
                <a:spcPts val="1600"/>
              </a:spcAft>
              <a:buNone/>
              <a:defRPr sz="1800" b="1">
                <a:latin typeface="Bellota"/>
                <a:ea typeface="Bellota"/>
                <a:cs typeface="Bellota"/>
                <a:sym typeface="Bellota"/>
              </a:defRPr>
            </a:lvl9pPr>
          </a:lstStyle>
          <a:p>
            <a:endParaRPr/>
          </a:p>
        </p:txBody>
      </p:sp>
      <p:sp>
        <p:nvSpPr>
          <p:cNvPr id="948" name="Google Shape;948;p24"/>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16">
    <p:spTree>
      <p:nvGrpSpPr>
        <p:cNvPr id="1" name="Shape 1983"/>
        <p:cNvGrpSpPr/>
        <p:nvPr/>
      </p:nvGrpSpPr>
      <p:grpSpPr>
        <a:xfrm>
          <a:off x="0" y="0"/>
          <a:ext cx="0" cy="0"/>
          <a:chOff x="0" y="0"/>
          <a:chExt cx="0" cy="0"/>
        </a:xfrm>
      </p:grpSpPr>
      <p:sp>
        <p:nvSpPr>
          <p:cNvPr id="1984" name="Google Shape;1984;p46"/>
          <p:cNvSpPr/>
          <p:nvPr/>
        </p:nvSpPr>
        <p:spPr>
          <a:xfrm rot="10800000">
            <a:off x="8223800" y="390246"/>
            <a:ext cx="498899" cy="846328"/>
          </a:xfrm>
          <a:custGeom>
            <a:avLst/>
            <a:gdLst/>
            <a:ahLst/>
            <a:cxnLst/>
            <a:rect l="l" t="t" r="r" b="b"/>
            <a:pathLst>
              <a:path w="11465" h="19448" extrusionOk="0">
                <a:moveTo>
                  <a:pt x="5556" y="1"/>
                </a:moveTo>
                <a:cubicBezTo>
                  <a:pt x="4998" y="1"/>
                  <a:pt x="4442" y="99"/>
                  <a:pt x="3917" y="308"/>
                </a:cubicBezTo>
                <a:cubicBezTo>
                  <a:pt x="2284" y="960"/>
                  <a:pt x="1142" y="2512"/>
                  <a:pt x="589" y="4180"/>
                </a:cubicBezTo>
                <a:cubicBezTo>
                  <a:pt x="36" y="5857"/>
                  <a:pt x="1" y="7650"/>
                  <a:pt x="18" y="9408"/>
                </a:cubicBezTo>
                <a:cubicBezTo>
                  <a:pt x="36" y="11165"/>
                  <a:pt x="108" y="12923"/>
                  <a:pt x="224" y="14671"/>
                </a:cubicBezTo>
                <a:cubicBezTo>
                  <a:pt x="295" y="15724"/>
                  <a:pt x="36" y="18454"/>
                  <a:pt x="955" y="19114"/>
                </a:cubicBezTo>
                <a:cubicBezTo>
                  <a:pt x="1305" y="19368"/>
                  <a:pt x="1945" y="19448"/>
                  <a:pt x="2669" y="19448"/>
                </a:cubicBezTo>
                <a:cubicBezTo>
                  <a:pt x="3881" y="19448"/>
                  <a:pt x="5329" y="19223"/>
                  <a:pt x="6049" y="19212"/>
                </a:cubicBezTo>
                <a:cubicBezTo>
                  <a:pt x="7851" y="19194"/>
                  <a:pt x="9662" y="19150"/>
                  <a:pt x="11464" y="19087"/>
                </a:cubicBezTo>
                <a:cubicBezTo>
                  <a:pt x="11330" y="15349"/>
                  <a:pt x="11205" y="11611"/>
                  <a:pt x="11080" y="7865"/>
                </a:cubicBezTo>
                <a:cubicBezTo>
                  <a:pt x="11009" y="5973"/>
                  <a:pt x="10920" y="3975"/>
                  <a:pt x="9903" y="2369"/>
                </a:cubicBezTo>
                <a:cubicBezTo>
                  <a:pt x="8976" y="912"/>
                  <a:pt x="7256" y="1"/>
                  <a:pt x="5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5" name="Google Shape;1985;p46"/>
          <p:cNvGrpSpPr/>
          <p:nvPr/>
        </p:nvGrpSpPr>
        <p:grpSpPr>
          <a:xfrm rot="10800000">
            <a:off x="7933825" y="390225"/>
            <a:ext cx="788875" cy="691275"/>
            <a:chOff x="1968800" y="2267375"/>
            <a:chExt cx="788875" cy="691275"/>
          </a:xfrm>
        </p:grpSpPr>
        <p:sp>
          <p:nvSpPr>
            <p:cNvPr id="1986" name="Google Shape;1986;p46"/>
            <p:cNvSpPr/>
            <p:nvPr/>
          </p:nvSpPr>
          <p:spPr>
            <a:xfrm>
              <a:off x="1968800" y="2267375"/>
              <a:ext cx="788875" cy="691275"/>
            </a:xfrm>
            <a:custGeom>
              <a:avLst/>
              <a:gdLst/>
              <a:ahLst/>
              <a:cxnLst/>
              <a:rect l="l" t="t" r="r" b="b"/>
              <a:pathLst>
                <a:path w="31555" h="27651" extrusionOk="0">
                  <a:moveTo>
                    <a:pt x="11594" y="0"/>
                  </a:moveTo>
                  <a:cubicBezTo>
                    <a:pt x="11093" y="0"/>
                    <a:pt x="10569" y="210"/>
                    <a:pt x="10188" y="548"/>
                  </a:cubicBezTo>
                  <a:cubicBezTo>
                    <a:pt x="9546" y="1128"/>
                    <a:pt x="9216" y="1958"/>
                    <a:pt x="8912" y="2761"/>
                  </a:cubicBezTo>
                  <a:cubicBezTo>
                    <a:pt x="8208" y="4598"/>
                    <a:pt x="7503" y="6427"/>
                    <a:pt x="6798" y="8256"/>
                  </a:cubicBezTo>
                  <a:cubicBezTo>
                    <a:pt x="6531" y="6347"/>
                    <a:pt x="6209" y="4438"/>
                    <a:pt x="5826" y="2538"/>
                  </a:cubicBezTo>
                  <a:cubicBezTo>
                    <a:pt x="5728" y="2038"/>
                    <a:pt x="5576" y="1476"/>
                    <a:pt x="5139" y="1208"/>
                  </a:cubicBezTo>
                  <a:cubicBezTo>
                    <a:pt x="4979" y="1112"/>
                    <a:pt x="4813" y="1069"/>
                    <a:pt x="4645" y="1069"/>
                  </a:cubicBezTo>
                  <a:cubicBezTo>
                    <a:pt x="4007" y="1069"/>
                    <a:pt x="3349" y="1684"/>
                    <a:pt x="2953" y="2270"/>
                  </a:cubicBezTo>
                  <a:cubicBezTo>
                    <a:pt x="821" y="5473"/>
                    <a:pt x="0" y="9416"/>
                    <a:pt x="18" y="13261"/>
                  </a:cubicBezTo>
                  <a:cubicBezTo>
                    <a:pt x="45" y="17828"/>
                    <a:pt x="18" y="26535"/>
                    <a:pt x="5647" y="27481"/>
                  </a:cubicBezTo>
                  <a:cubicBezTo>
                    <a:pt x="6333" y="27597"/>
                    <a:pt x="7057" y="27651"/>
                    <a:pt x="7804" y="27651"/>
                  </a:cubicBezTo>
                  <a:cubicBezTo>
                    <a:pt x="11935" y="27651"/>
                    <a:pt x="16791" y="26007"/>
                    <a:pt x="20055" y="24171"/>
                  </a:cubicBezTo>
                  <a:cubicBezTo>
                    <a:pt x="21571" y="23315"/>
                    <a:pt x="23097" y="22155"/>
                    <a:pt x="23561" y="20478"/>
                  </a:cubicBezTo>
                  <a:cubicBezTo>
                    <a:pt x="23659" y="20130"/>
                    <a:pt x="23712" y="19755"/>
                    <a:pt x="23588" y="19416"/>
                  </a:cubicBezTo>
                  <a:cubicBezTo>
                    <a:pt x="23352" y="18734"/>
                    <a:pt x="22649" y="18516"/>
                    <a:pt x="21888" y="18516"/>
                  </a:cubicBezTo>
                  <a:cubicBezTo>
                    <a:pt x="21465" y="18516"/>
                    <a:pt x="21024" y="18583"/>
                    <a:pt x="20635" y="18676"/>
                  </a:cubicBezTo>
                  <a:cubicBezTo>
                    <a:pt x="18850" y="19104"/>
                    <a:pt x="17075" y="19532"/>
                    <a:pt x="15291" y="19960"/>
                  </a:cubicBezTo>
                  <a:cubicBezTo>
                    <a:pt x="18431" y="18176"/>
                    <a:pt x="21607" y="16365"/>
                    <a:pt x="24221" y="13867"/>
                  </a:cubicBezTo>
                  <a:cubicBezTo>
                    <a:pt x="26835" y="11378"/>
                    <a:pt x="31554" y="6614"/>
                    <a:pt x="29154" y="4491"/>
                  </a:cubicBezTo>
                  <a:cubicBezTo>
                    <a:pt x="28959" y="4344"/>
                    <a:pt x="28740" y="4284"/>
                    <a:pt x="28511" y="4284"/>
                  </a:cubicBezTo>
                  <a:cubicBezTo>
                    <a:pt x="27976" y="4284"/>
                    <a:pt x="27386" y="4615"/>
                    <a:pt x="26924" y="4946"/>
                  </a:cubicBezTo>
                  <a:cubicBezTo>
                    <a:pt x="22455" y="8113"/>
                    <a:pt x="18208" y="11583"/>
                    <a:pt x="14203" y="15321"/>
                  </a:cubicBezTo>
                  <a:cubicBezTo>
                    <a:pt x="16263" y="11851"/>
                    <a:pt x="18324" y="8372"/>
                    <a:pt x="20385" y="4902"/>
                  </a:cubicBezTo>
                  <a:cubicBezTo>
                    <a:pt x="20867" y="4090"/>
                    <a:pt x="21357" y="3091"/>
                    <a:pt x="20929" y="2252"/>
                  </a:cubicBezTo>
                  <a:cubicBezTo>
                    <a:pt x="20640" y="1691"/>
                    <a:pt x="20013" y="1426"/>
                    <a:pt x="19369" y="1426"/>
                  </a:cubicBezTo>
                  <a:cubicBezTo>
                    <a:pt x="19021" y="1426"/>
                    <a:pt x="18667" y="1504"/>
                    <a:pt x="18360" y="1654"/>
                  </a:cubicBezTo>
                  <a:cubicBezTo>
                    <a:pt x="17486" y="2092"/>
                    <a:pt x="16906" y="2939"/>
                    <a:pt x="16370" y="3751"/>
                  </a:cubicBezTo>
                  <a:cubicBezTo>
                    <a:pt x="14756" y="6177"/>
                    <a:pt x="13141" y="8595"/>
                    <a:pt x="11535" y="11021"/>
                  </a:cubicBezTo>
                  <a:cubicBezTo>
                    <a:pt x="12561" y="8283"/>
                    <a:pt x="13114" y="5374"/>
                    <a:pt x="13177" y="2448"/>
                  </a:cubicBezTo>
                  <a:cubicBezTo>
                    <a:pt x="13195" y="1690"/>
                    <a:pt x="13132" y="816"/>
                    <a:pt x="12543" y="325"/>
                  </a:cubicBezTo>
                  <a:cubicBezTo>
                    <a:pt x="12274" y="100"/>
                    <a:pt x="11940" y="0"/>
                    <a:pt x="11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6"/>
            <p:cNvSpPr/>
            <p:nvPr/>
          </p:nvSpPr>
          <p:spPr>
            <a:xfrm>
              <a:off x="2034600" y="2348850"/>
              <a:ext cx="41950" cy="499950"/>
            </a:xfrm>
            <a:custGeom>
              <a:avLst/>
              <a:gdLst/>
              <a:ahLst/>
              <a:cxnLst/>
              <a:rect l="l" t="t" r="r" b="b"/>
              <a:pathLst>
                <a:path w="1678" h="19998" extrusionOk="0">
                  <a:moveTo>
                    <a:pt x="1503" y="0"/>
                  </a:moveTo>
                  <a:cubicBezTo>
                    <a:pt x="1427" y="0"/>
                    <a:pt x="1356" y="68"/>
                    <a:pt x="1347" y="144"/>
                  </a:cubicBezTo>
                  <a:cubicBezTo>
                    <a:pt x="1178" y="1785"/>
                    <a:pt x="990" y="3427"/>
                    <a:pt x="821" y="5068"/>
                  </a:cubicBezTo>
                  <a:cubicBezTo>
                    <a:pt x="660" y="6710"/>
                    <a:pt x="491" y="8360"/>
                    <a:pt x="339" y="10002"/>
                  </a:cubicBezTo>
                  <a:cubicBezTo>
                    <a:pt x="187" y="11652"/>
                    <a:pt x="80" y="13293"/>
                    <a:pt x="36" y="14953"/>
                  </a:cubicBezTo>
                  <a:cubicBezTo>
                    <a:pt x="9" y="15773"/>
                    <a:pt x="0" y="16612"/>
                    <a:pt x="89" y="17451"/>
                  </a:cubicBezTo>
                  <a:cubicBezTo>
                    <a:pt x="178" y="18289"/>
                    <a:pt x="357" y="19137"/>
                    <a:pt x="732" y="19904"/>
                  </a:cubicBezTo>
                  <a:cubicBezTo>
                    <a:pt x="754" y="19963"/>
                    <a:pt x="813" y="19998"/>
                    <a:pt x="873" y="19998"/>
                  </a:cubicBezTo>
                  <a:cubicBezTo>
                    <a:pt x="885" y="19998"/>
                    <a:pt x="898" y="19996"/>
                    <a:pt x="910" y="19993"/>
                  </a:cubicBezTo>
                  <a:cubicBezTo>
                    <a:pt x="999" y="19975"/>
                    <a:pt x="1053" y="19886"/>
                    <a:pt x="1035" y="19806"/>
                  </a:cubicBezTo>
                  <a:cubicBezTo>
                    <a:pt x="687" y="18218"/>
                    <a:pt x="749" y="16612"/>
                    <a:pt x="794" y="14971"/>
                  </a:cubicBezTo>
                  <a:lnTo>
                    <a:pt x="910" y="10037"/>
                  </a:lnTo>
                  <a:cubicBezTo>
                    <a:pt x="955" y="8387"/>
                    <a:pt x="1035" y="6745"/>
                    <a:pt x="1160" y="5104"/>
                  </a:cubicBezTo>
                  <a:cubicBezTo>
                    <a:pt x="1285" y="3463"/>
                    <a:pt x="1445" y="1821"/>
                    <a:pt x="1659" y="189"/>
                  </a:cubicBezTo>
                  <a:cubicBezTo>
                    <a:pt x="1659" y="189"/>
                    <a:pt x="1668" y="180"/>
                    <a:pt x="1668" y="180"/>
                  </a:cubicBezTo>
                  <a:cubicBezTo>
                    <a:pt x="1677" y="90"/>
                    <a:pt x="1606" y="10"/>
                    <a:pt x="1517" y="1"/>
                  </a:cubicBezTo>
                  <a:cubicBezTo>
                    <a:pt x="1512" y="1"/>
                    <a:pt x="1507" y="0"/>
                    <a:pt x="15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6"/>
            <p:cNvSpPr/>
            <p:nvPr/>
          </p:nvSpPr>
          <p:spPr>
            <a:xfrm>
              <a:off x="2091025" y="2333150"/>
              <a:ext cx="352400" cy="537075"/>
            </a:xfrm>
            <a:custGeom>
              <a:avLst/>
              <a:gdLst/>
              <a:ahLst/>
              <a:cxnLst/>
              <a:rect l="l" t="t" r="r" b="b"/>
              <a:pathLst>
                <a:path w="14096" h="21483" extrusionOk="0">
                  <a:moveTo>
                    <a:pt x="6358" y="1"/>
                  </a:moveTo>
                  <a:cubicBezTo>
                    <a:pt x="6283" y="1"/>
                    <a:pt x="6215" y="44"/>
                    <a:pt x="6200" y="121"/>
                  </a:cubicBezTo>
                  <a:cubicBezTo>
                    <a:pt x="6084" y="567"/>
                    <a:pt x="5968" y="1004"/>
                    <a:pt x="5861" y="1450"/>
                  </a:cubicBezTo>
                  <a:lnTo>
                    <a:pt x="5522" y="2770"/>
                  </a:lnTo>
                  <a:lnTo>
                    <a:pt x="4844" y="5420"/>
                  </a:lnTo>
                  <a:lnTo>
                    <a:pt x="4496" y="6740"/>
                  </a:lnTo>
                  <a:lnTo>
                    <a:pt x="4139" y="8060"/>
                  </a:lnTo>
                  <a:lnTo>
                    <a:pt x="3774" y="9372"/>
                  </a:lnTo>
                  <a:lnTo>
                    <a:pt x="3399" y="10683"/>
                  </a:lnTo>
                  <a:lnTo>
                    <a:pt x="3024" y="11995"/>
                  </a:lnTo>
                  <a:lnTo>
                    <a:pt x="2632" y="13306"/>
                  </a:lnTo>
                  <a:lnTo>
                    <a:pt x="2230" y="14608"/>
                  </a:lnTo>
                  <a:lnTo>
                    <a:pt x="1811" y="15911"/>
                  </a:lnTo>
                  <a:cubicBezTo>
                    <a:pt x="1258" y="17642"/>
                    <a:pt x="669" y="19363"/>
                    <a:pt x="45" y="21076"/>
                  </a:cubicBezTo>
                  <a:lnTo>
                    <a:pt x="45" y="21085"/>
                  </a:lnTo>
                  <a:cubicBezTo>
                    <a:pt x="0" y="21210"/>
                    <a:pt x="36" y="21353"/>
                    <a:pt x="152" y="21433"/>
                  </a:cubicBezTo>
                  <a:cubicBezTo>
                    <a:pt x="201" y="21466"/>
                    <a:pt x="259" y="21482"/>
                    <a:pt x="316" y="21482"/>
                  </a:cubicBezTo>
                  <a:cubicBezTo>
                    <a:pt x="413" y="21482"/>
                    <a:pt x="509" y="21437"/>
                    <a:pt x="571" y="21353"/>
                  </a:cubicBezTo>
                  <a:lnTo>
                    <a:pt x="3943" y="16500"/>
                  </a:lnTo>
                  <a:lnTo>
                    <a:pt x="7333" y="11664"/>
                  </a:lnTo>
                  <a:lnTo>
                    <a:pt x="10750" y="6838"/>
                  </a:lnTo>
                  <a:cubicBezTo>
                    <a:pt x="11321" y="6035"/>
                    <a:pt x="11892" y="5232"/>
                    <a:pt x="12445" y="4412"/>
                  </a:cubicBezTo>
                  <a:cubicBezTo>
                    <a:pt x="13007" y="3600"/>
                    <a:pt x="13551" y="2770"/>
                    <a:pt x="14051" y="1923"/>
                  </a:cubicBezTo>
                  <a:cubicBezTo>
                    <a:pt x="14095" y="1842"/>
                    <a:pt x="14069" y="1744"/>
                    <a:pt x="13997" y="1700"/>
                  </a:cubicBezTo>
                  <a:cubicBezTo>
                    <a:pt x="13971" y="1685"/>
                    <a:pt x="13943" y="1678"/>
                    <a:pt x="13915" y="1678"/>
                  </a:cubicBezTo>
                  <a:cubicBezTo>
                    <a:pt x="13859" y="1678"/>
                    <a:pt x="13804" y="1708"/>
                    <a:pt x="13774" y="1762"/>
                  </a:cubicBezTo>
                  <a:cubicBezTo>
                    <a:pt x="12793" y="3457"/>
                    <a:pt x="11651" y="5063"/>
                    <a:pt x="10509" y="6669"/>
                  </a:cubicBezTo>
                  <a:lnTo>
                    <a:pt x="7057" y="11468"/>
                  </a:lnTo>
                  <a:lnTo>
                    <a:pt x="3577" y="16241"/>
                  </a:lnTo>
                  <a:lnTo>
                    <a:pt x="1388" y="19229"/>
                  </a:lnTo>
                  <a:lnTo>
                    <a:pt x="1388" y="19229"/>
                  </a:lnTo>
                  <a:cubicBezTo>
                    <a:pt x="1768" y="18202"/>
                    <a:pt x="2137" y="17169"/>
                    <a:pt x="2489" y="16134"/>
                  </a:cubicBezTo>
                  <a:lnTo>
                    <a:pt x="2926" y="14831"/>
                  </a:lnTo>
                  <a:lnTo>
                    <a:pt x="3345" y="13529"/>
                  </a:lnTo>
                  <a:lnTo>
                    <a:pt x="3747" y="12209"/>
                  </a:lnTo>
                  <a:lnTo>
                    <a:pt x="4130" y="10897"/>
                  </a:lnTo>
                  <a:lnTo>
                    <a:pt x="4496" y="9577"/>
                  </a:lnTo>
                  <a:lnTo>
                    <a:pt x="4853" y="8248"/>
                  </a:lnTo>
                  <a:lnTo>
                    <a:pt x="5183" y="6918"/>
                  </a:lnTo>
                  <a:lnTo>
                    <a:pt x="5495" y="5580"/>
                  </a:lnTo>
                  <a:lnTo>
                    <a:pt x="5781" y="4233"/>
                  </a:lnTo>
                  <a:lnTo>
                    <a:pt x="6049" y="2895"/>
                  </a:lnTo>
                  <a:cubicBezTo>
                    <a:pt x="6209" y="1994"/>
                    <a:pt x="6379" y="1093"/>
                    <a:pt x="6512" y="183"/>
                  </a:cubicBezTo>
                  <a:cubicBezTo>
                    <a:pt x="6521" y="103"/>
                    <a:pt x="6477" y="31"/>
                    <a:pt x="6396" y="5"/>
                  </a:cubicBezTo>
                  <a:cubicBezTo>
                    <a:pt x="6383" y="2"/>
                    <a:pt x="6370" y="1"/>
                    <a:pt x="6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6"/>
            <p:cNvSpPr/>
            <p:nvPr/>
          </p:nvSpPr>
          <p:spPr>
            <a:xfrm>
              <a:off x="2169075" y="2465900"/>
              <a:ext cx="487325" cy="364325"/>
            </a:xfrm>
            <a:custGeom>
              <a:avLst/>
              <a:gdLst/>
              <a:ahLst/>
              <a:cxnLst/>
              <a:rect l="l" t="t" r="r" b="b"/>
              <a:pathLst>
                <a:path w="19493" h="14573" extrusionOk="0">
                  <a:moveTo>
                    <a:pt x="19313" y="0"/>
                  </a:moveTo>
                  <a:cubicBezTo>
                    <a:pt x="19275" y="0"/>
                    <a:pt x="19236" y="14"/>
                    <a:pt x="19207" y="38"/>
                  </a:cubicBezTo>
                  <a:cubicBezTo>
                    <a:pt x="17735" y="1377"/>
                    <a:pt x="16210" y="2661"/>
                    <a:pt x="14649" y="3901"/>
                  </a:cubicBezTo>
                  <a:cubicBezTo>
                    <a:pt x="13097" y="5132"/>
                    <a:pt x="11500" y="6328"/>
                    <a:pt x="9876" y="7470"/>
                  </a:cubicBezTo>
                  <a:lnTo>
                    <a:pt x="8654" y="8326"/>
                  </a:lnTo>
                  <a:lnTo>
                    <a:pt x="7432" y="9173"/>
                  </a:lnTo>
                  <a:lnTo>
                    <a:pt x="4969" y="10851"/>
                  </a:lnTo>
                  <a:cubicBezTo>
                    <a:pt x="4550" y="11127"/>
                    <a:pt x="4149" y="11413"/>
                    <a:pt x="3738" y="11689"/>
                  </a:cubicBezTo>
                  <a:cubicBezTo>
                    <a:pt x="3328" y="11966"/>
                    <a:pt x="2918" y="12251"/>
                    <a:pt x="2507" y="12537"/>
                  </a:cubicBezTo>
                  <a:lnTo>
                    <a:pt x="1901" y="12956"/>
                  </a:lnTo>
                  <a:lnTo>
                    <a:pt x="1285" y="13393"/>
                  </a:lnTo>
                  <a:cubicBezTo>
                    <a:pt x="884" y="13688"/>
                    <a:pt x="482" y="13973"/>
                    <a:pt x="90" y="14285"/>
                  </a:cubicBezTo>
                  <a:lnTo>
                    <a:pt x="81" y="14285"/>
                  </a:lnTo>
                  <a:cubicBezTo>
                    <a:pt x="27" y="14330"/>
                    <a:pt x="0" y="14410"/>
                    <a:pt x="36" y="14481"/>
                  </a:cubicBezTo>
                  <a:cubicBezTo>
                    <a:pt x="67" y="14538"/>
                    <a:pt x="125" y="14572"/>
                    <a:pt x="185" y="14572"/>
                  </a:cubicBezTo>
                  <a:cubicBezTo>
                    <a:pt x="210" y="14572"/>
                    <a:pt x="235" y="14566"/>
                    <a:pt x="259" y="14553"/>
                  </a:cubicBezTo>
                  <a:cubicBezTo>
                    <a:pt x="705" y="14330"/>
                    <a:pt x="1142" y="14098"/>
                    <a:pt x="1579" y="13857"/>
                  </a:cubicBezTo>
                  <a:lnTo>
                    <a:pt x="2231" y="13482"/>
                  </a:lnTo>
                  <a:lnTo>
                    <a:pt x="2873" y="13099"/>
                  </a:lnTo>
                  <a:cubicBezTo>
                    <a:pt x="3301" y="12840"/>
                    <a:pt x="3729" y="12572"/>
                    <a:pt x="4149" y="12305"/>
                  </a:cubicBezTo>
                  <a:cubicBezTo>
                    <a:pt x="4559" y="12028"/>
                    <a:pt x="4978" y="11761"/>
                    <a:pt x="5389" y="11475"/>
                  </a:cubicBezTo>
                  <a:lnTo>
                    <a:pt x="6620" y="10619"/>
                  </a:lnTo>
                  <a:lnTo>
                    <a:pt x="7833" y="9744"/>
                  </a:lnTo>
                  <a:lnTo>
                    <a:pt x="9029" y="8843"/>
                  </a:lnTo>
                  <a:lnTo>
                    <a:pt x="10215" y="7925"/>
                  </a:lnTo>
                  <a:cubicBezTo>
                    <a:pt x="11785" y="6693"/>
                    <a:pt x="13337" y="5436"/>
                    <a:pt x="14863" y="4160"/>
                  </a:cubicBezTo>
                  <a:cubicBezTo>
                    <a:pt x="16397" y="2884"/>
                    <a:pt x="17914" y="1591"/>
                    <a:pt x="19422" y="279"/>
                  </a:cubicBezTo>
                  <a:cubicBezTo>
                    <a:pt x="19484" y="217"/>
                    <a:pt x="19493" y="119"/>
                    <a:pt x="19430" y="56"/>
                  </a:cubicBezTo>
                  <a:cubicBezTo>
                    <a:pt x="19402" y="18"/>
                    <a:pt x="19358" y="0"/>
                    <a:pt x="193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6"/>
            <p:cNvSpPr/>
            <p:nvPr/>
          </p:nvSpPr>
          <p:spPr>
            <a:xfrm>
              <a:off x="2099050" y="2811150"/>
              <a:ext cx="398800" cy="95525"/>
            </a:xfrm>
            <a:custGeom>
              <a:avLst/>
              <a:gdLst/>
              <a:ahLst/>
              <a:cxnLst/>
              <a:rect l="l" t="t" r="r" b="b"/>
              <a:pathLst>
                <a:path w="15952" h="3821" extrusionOk="0">
                  <a:moveTo>
                    <a:pt x="15767" y="1"/>
                  </a:moveTo>
                  <a:cubicBezTo>
                    <a:pt x="15742" y="1"/>
                    <a:pt x="15716" y="7"/>
                    <a:pt x="15692" y="20"/>
                  </a:cubicBezTo>
                  <a:cubicBezTo>
                    <a:pt x="14488" y="591"/>
                    <a:pt x="13239" y="1064"/>
                    <a:pt x="11963" y="1465"/>
                  </a:cubicBezTo>
                  <a:cubicBezTo>
                    <a:pt x="10688" y="1867"/>
                    <a:pt x="9385" y="2170"/>
                    <a:pt x="8074" y="2402"/>
                  </a:cubicBezTo>
                  <a:cubicBezTo>
                    <a:pt x="6762" y="2634"/>
                    <a:pt x="5442" y="2804"/>
                    <a:pt x="4122" y="2946"/>
                  </a:cubicBezTo>
                  <a:cubicBezTo>
                    <a:pt x="3961" y="2964"/>
                    <a:pt x="3792" y="2982"/>
                    <a:pt x="3631" y="3000"/>
                  </a:cubicBezTo>
                  <a:lnTo>
                    <a:pt x="3131" y="3044"/>
                  </a:lnTo>
                  <a:cubicBezTo>
                    <a:pt x="2971" y="3062"/>
                    <a:pt x="2801" y="3080"/>
                    <a:pt x="2641" y="3098"/>
                  </a:cubicBezTo>
                  <a:cubicBezTo>
                    <a:pt x="2471" y="3116"/>
                    <a:pt x="2311" y="3125"/>
                    <a:pt x="2141" y="3152"/>
                  </a:cubicBezTo>
                  <a:cubicBezTo>
                    <a:pt x="1481" y="3214"/>
                    <a:pt x="803" y="3294"/>
                    <a:pt x="134" y="3428"/>
                  </a:cubicBezTo>
                  <a:cubicBezTo>
                    <a:pt x="72" y="3437"/>
                    <a:pt x="18" y="3499"/>
                    <a:pt x="9" y="3571"/>
                  </a:cubicBezTo>
                  <a:cubicBezTo>
                    <a:pt x="0" y="3660"/>
                    <a:pt x="63" y="3740"/>
                    <a:pt x="152" y="3749"/>
                  </a:cubicBezTo>
                  <a:lnTo>
                    <a:pt x="161" y="3749"/>
                  </a:lnTo>
                  <a:cubicBezTo>
                    <a:pt x="500" y="3785"/>
                    <a:pt x="839" y="3794"/>
                    <a:pt x="1169" y="3812"/>
                  </a:cubicBezTo>
                  <a:lnTo>
                    <a:pt x="1677" y="3821"/>
                  </a:lnTo>
                  <a:lnTo>
                    <a:pt x="2177" y="3821"/>
                  </a:lnTo>
                  <a:cubicBezTo>
                    <a:pt x="2516" y="3821"/>
                    <a:pt x="2855" y="3812"/>
                    <a:pt x="3194" y="3785"/>
                  </a:cubicBezTo>
                  <a:cubicBezTo>
                    <a:pt x="3533" y="3767"/>
                    <a:pt x="3872" y="3740"/>
                    <a:pt x="4202" y="3696"/>
                  </a:cubicBezTo>
                  <a:cubicBezTo>
                    <a:pt x="5549" y="3553"/>
                    <a:pt x="6887" y="3303"/>
                    <a:pt x="8199" y="2964"/>
                  </a:cubicBezTo>
                  <a:cubicBezTo>
                    <a:pt x="9501" y="2625"/>
                    <a:pt x="10795" y="2224"/>
                    <a:pt x="12070" y="1778"/>
                  </a:cubicBezTo>
                  <a:cubicBezTo>
                    <a:pt x="13337" y="1341"/>
                    <a:pt x="14595" y="841"/>
                    <a:pt x="15826" y="306"/>
                  </a:cubicBezTo>
                  <a:lnTo>
                    <a:pt x="15835" y="306"/>
                  </a:lnTo>
                  <a:cubicBezTo>
                    <a:pt x="15915" y="270"/>
                    <a:pt x="15951" y="172"/>
                    <a:pt x="15906" y="92"/>
                  </a:cubicBezTo>
                  <a:cubicBezTo>
                    <a:pt x="15881" y="35"/>
                    <a:pt x="15825" y="1"/>
                    <a:pt x="157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46"/>
          <p:cNvGrpSpPr/>
          <p:nvPr/>
        </p:nvGrpSpPr>
        <p:grpSpPr>
          <a:xfrm rot="-5400000">
            <a:off x="405573" y="4005761"/>
            <a:ext cx="594475" cy="545144"/>
            <a:chOff x="574000" y="3252725"/>
            <a:chExt cx="356400" cy="326825"/>
          </a:xfrm>
        </p:grpSpPr>
        <p:sp>
          <p:nvSpPr>
            <p:cNvPr id="1992" name="Google Shape;1992;p46"/>
            <p:cNvSpPr/>
            <p:nvPr/>
          </p:nvSpPr>
          <p:spPr>
            <a:xfrm>
              <a:off x="574000" y="3252725"/>
              <a:ext cx="356400" cy="326825"/>
            </a:xfrm>
            <a:custGeom>
              <a:avLst/>
              <a:gdLst/>
              <a:ahLst/>
              <a:cxnLst/>
              <a:rect l="l" t="t" r="r" b="b"/>
              <a:pathLst>
                <a:path w="14256" h="13073" extrusionOk="0">
                  <a:moveTo>
                    <a:pt x="6526" y="0"/>
                  </a:moveTo>
                  <a:cubicBezTo>
                    <a:pt x="4970" y="0"/>
                    <a:pt x="3357" y="264"/>
                    <a:pt x="2373" y="1065"/>
                  </a:cubicBezTo>
                  <a:cubicBezTo>
                    <a:pt x="0" y="2983"/>
                    <a:pt x="990" y="6747"/>
                    <a:pt x="2444" y="8915"/>
                  </a:cubicBezTo>
                  <a:cubicBezTo>
                    <a:pt x="4005" y="11216"/>
                    <a:pt x="6454" y="13073"/>
                    <a:pt x="9138" y="13073"/>
                  </a:cubicBezTo>
                  <a:cubicBezTo>
                    <a:pt x="9170" y="13073"/>
                    <a:pt x="9202" y="13073"/>
                    <a:pt x="9233" y="13072"/>
                  </a:cubicBezTo>
                  <a:cubicBezTo>
                    <a:pt x="9198" y="12251"/>
                    <a:pt x="9091" y="11422"/>
                    <a:pt x="8903" y="10619"/>
                  </a:cubicBezTo>
                  <a:lnTo>
                    <a:pt x="8903" y="10619"/>
                  </a:lnTo>
                  <a:cubicBezTo>
                    <a:pt x="9858" y="10806"/>
                    <a:pt x="10839" y="10913"/>
                    <a:pt x="11812" y="10931"/>
                  </a:cubicBezTo>
                  <a:lnTo>
                    <a:pt x="11107" y="8442"/>
                  </a:lnTo>
                  <a:cubicBezTo>
                    <a:pt x="12151" y="8139"/>
                    <a:pt x="13203" y="7836"/>
                    <a:pt x="14256" y="7523"/>
                  </a:cubicBezTo>
                  <a:cubicBezTo>
                    <a:pt x="13551" y="6319"/>
                    <a:pt x="12686" y="5213"/>
                    <a:pt x="11687" y="4267"/>
                  </a:cubicBezTo>
                  <a:cubicBezTo>
                    <a:pt x="12579" y="3794"/>
                    <a:pt x="13417" y="3206"/>
                    <a:pt x="14176" y="2510"/>
                  </a:cubicBezTo>
                  <a:cubicBezTo>
                    <a:pt x="12811" y="1395"/>
                    <a:pt x="11187" y="645"/>
                    <a:pt x="9492" y="297"/>
                  </a:cubicBezTo>
                  <a:cubicBezTo>
                    <a:pt x="8692" y="131"/>
                    <a:pt x="7623" y="0"/>
                    <a:pt x="65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6"/>
            <p:cNvSpPr/>
            <p:nvPr/>
          </p:nvSpPr>
          <p:spPr>
            <a:xfrm>
              <a:off x="614575" y="3271250"/>
              <a:ext cx="294425" cy="84150"/>
            </a:xfrm>
            <a:custGeom>
              <a:avLst/>
              <a:gdLst/>
              <a:ahLst/>
              <a:cxnLst/>
              <a:rect l="l" t="t" r="r" b="b"/>
              <a:pathLst>
                <a:path w="11777" h="3366" extrusionOk="0">
                  <a:moveTo>
                    <a:pt x="5103" y="0"/>
                  </a:moveTo>
                  <a:cubicBezTo>
                    <a:pt x="4394" y="0"/>
                    <a:pt x="3687" y="54"/>
                    <a:pt x="2989" y="172"/>
                  </a:cubicBezTo>
                  <a:cubicBezTo>
                    <a:pt x="1990" y="341"/>
                    <a:pt x="1009" y="627"/>
                    <a:pt x="72" y="1019"/>
                  </a:cubicBezTo>
                  <a:cubicBezTo>
                    <a:pt x="36" y="1037"/>
                    <a:pt x="10" y="1082"/>
                    <a:pt x="10" y="1126"/>
                  </a:cubicBezTo>
                  <a:cubicBezTo>
                    <a:pt x="1" y="1189"/>
                    <a:pt x="54" y="1234"/>
                    <a:pt x="117" y="1242"/>
                  </a:cubicBezTo>
                  <a:cubicBezTo>
                    <a:pt x="1000" y="1269"/>
                    <a:pt x="1883" y="1305"/>
                    <a:pt x="2757" y="1367"/>
                  </a:cubicBezTo>
                  <a:cubicBezTo>
                    <a:pt x="3641" y="1430"/>
                    <a:pt x="4524" y="1519"/>
                    <a:pt x="5389" y="1671"/>
                  </a:cubicBezTo>
                  <a:cubicBezTo>
                    <a:pt x="6254" y="1813"/>
                    <a:pt x="7120" y="2019"/>
                    <a:pt x="7958" y="2286"/>
                  </a:cubicBezTo>
                  <a:cubicBezTo>
                    <a:pt x="8797" y="2563"/>
                    <a:pt x="9609" y="2911"/>
                    <a:pt x="10367" y="3357"/>
                  </a:cubicBezTo>
                  <a:cubicBezTo>
                    <a:pt x="10376" y="3363"/>
                    <a:pt x="10387" y="3366"/>
                    <a:pt x="10398" y="3366"/>
                  </a:cubicBezTo>
                  <a:cubicBezTo>
                    <a:pt x="10421" y="3366"/>
                    <a:pt x="10444" y="3354"/>
                    <a:pt x="10456" y="3330"/>
                  </a:cubicBezTo>
                  <a:cubicBezTo>
                    <a:pt x="10474" y="3303"/>
                    <a:pt x="10465" y="3259"/>
                    <a:pt x="10429" y="3241"/>
                  </a:cubicBezTo>
                  <a:cubicBezTo>
                    <a:pt x="9662" y="2795"/>
                    <a:pt x="8841" y="2447"/>
                    <a:pt x="7994" y="2170"/>
                  </a:cubicBezTo>
                  <a:cubicBezTo>
                    <a:pt x="7155" y="1885"/>
                    <a:pt x="6290" y="1688"/>
                    <a:pt x="5416" y="1537"/>
                  </a:cubicBezTo>
                  <a:cubicBezTo>
                    <a:pt x="4542" y="1385"/>
                    <a:pt x="3658" y="1269"/>
                    <a:pt x="2775" y="1189"/>
                  </a:cubicBezTo>
                  <a:cubicBezTo>
                    <a:pt x="2070" y="1125"/>
                    <a:pt x="1366" y="1083"/>
                    <a:pt x="661" y="1042"/>
                  </a:cubicBezTo>
                  <a:lnTo>
                    <a:pt x="661" y="1042"/>
                  </a:lnTo>
                  <a:cubicBezTo>
                    <a:pt x="1430" y="767"/>
                    <a:pt x="2229" y="566"/>
                    <a:pt x="3034" y="448"/>
                  </a:cubicBezTo>
                  <a:cubicBezTo>
                    <a:pt x="3688" y="353"/>
                    <a:pt x="4346" y="302"/>
                    <a:pt x="5006" y="302"/>
                  </a:cubicBezTo>
                  <a:cubicBezTo>
                    <a:pt x="5336" y="302"/>
                    <a:pt x="5666" y="315"/>
                    <a:pt x="5996" y="341"/>
                  </a:cubicBezTo>
                  <a:cubicBezTo>
                    <a:pt x="6986" y="422"/>
                    <a:pt x="7967" y="582"/>
                    <a:pt x="8922" y="877"/>
                  </a:cubicBezTo>
                  <a:cubicBezTo>
                    <a:pt x="9867" y="1144"/>
                    <a:pt x="10795" y="1537"/>
                    <a:pt x="11669" y="2010"/>
                  </a:cubicBezTo>
                  <a:cubicBezTo>
                    <a:pt x="11679" y="2016"/>
                    <a:pt x="11691" y="2019"/>
                    <a:pt x="11703" y="2019"/>
                  </a:cubicBezTo>
                  <a:cubicBezTo>
                    <a:pt x="11724" y="2019"/>
                    <a:pt x="11747" y="2009"/>
                    <a:pt x="11759" y="1992"/>
                  </a:cubicBezTo>
                  <a:cubicBezTo>
                    <a:pt x="11777" y="1956"/>
                    <a:pt x="11768" y="1920"/>
                    <a:pt x="11741" y="1903"/>
                  </a:cubicBezTo>
                  <a:cubicBezTo>
                    <a:pt x="10893" y="1341"/>
                    <a:pt x="9966" y="921"/>
                    <a:pt x="9002" y="600"/>
                  </a:cubicBezTo>
                  <a:cubicBezTo>
                    <a:pt x="8039" y="297"/>
                    <a:pt x="7031" y="101"/>
                    <a:pt x="6022" y="29"/>
                  </a:cubicBezTo>
                  <a:cubicBezTo>
                    <a:pt x="5716" y="10"/>
                    <a:pt x="5409" y="0"/>
                    <a:pt x="5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6"/>
            <p:cNvSpPr/>
            <p:nvPr/>
          </p:nvSpPr>
          <p:spPr>
            <a:xfrm>
              <a:off x="614575" y="3303800"/>
              <a:ext cx="304025" cy="143325"/>
            </a:xfrm>
            <a:custGeom>
              <a:avLst/>
              <a:gdLst/>
              <a:ahLst/>
              <a:cxnLst/>
              <a:rect l="l" t="t" r="r" b="b"/>
              <a:pathLst>
                <a:path w="12161" h="5733" extrusionOk="0">
                  <a:moveTo>
                    <a:pt x="130" y="1"/>
                  </a:moveTo>
                  <a:cubicBezTo>
                    <a:pt x="91" y="1"/>
                    <a:pt x="51" y="19"/>
                    <a:pt x="36" y="56"/>
                  </a:cubicBezTo>
                  <a:cubicBezTo>
                    <a:pt x="1" y="110"/>
                    <a:pt x="19" y="181"/>
                    <a:pt x="72" y="208"/>
                  </a:cubicBezTo>
                  <a:lnTo>
                    <a:pt x="2606" y="1707"/>
                  </a:lnTo>
                  <a:cubicBezTo>
                    <a:pt x="3453" y="2197"/>
                    <a:pt x="4310" y="2679"/>
                    <a:pt x="5166" y="3161"/>
                  </a:cubicBezTo>
                  <a:cubicBezTo>
                    <a:pt x="6879" y="4115"/>
                    <a:pt x="8636" y="4990"/>
                    <a:pt x="10456" y="5730"/>
                  </a:cubicBezTo>
                  <a:cubicBezTo>
                    <a:pt x="10463" y="5732"/>
                    <a:pt x="10469" y="5732"/>
                    <a:pt x="10475" y="5732"/>
                  </a:cubicBezTo>
                  <a:cubicBezTo>
                    <a:pt x="10504" y="5732"/>
                    <a:pt x="10531" y="5716"/>
                    <a:pt x="10545" y="5694"/>
                  </a:cubicBezTo>
                  <a:cubicBezTo>
                    <a:pt x="10554" y="5659"/>
                    <a:pt x="10536" y="5623"/>
                    <a:pt x="10510" y="5605"/>
                  </a:cubicBezTo>
                  <a:cubicBezTo>
                    <a:pt x="9600" y="5248"/>
                    <a:pt x="8699" y="4847"/>
                    <a:pt x="7824" y="4410"/>
                  </a:cubicBezTo>
                  <a:cubicBezTo>
                    <a:pt x="6950" y="3982"/>
                    <a:pt x="6085" y="3518"/>
                    <a:pt x="5228" y="3036"/>
                  </a:cubicBezTo>
                  <a:cubicBezTo>
                    <a:pt x="4372" y="2563"/>
                    <a:pt x="3533" y="2055"/>
                    <a:pt x="2695" y="1546"/>
                  </a:cubicBezTo>
                  <a:lnTo>
                    <a:pt x="815" y="402"/>
                  </a:lnTo>
                  <a:lnTo>
                    <a:pt x="815" y="402"/>
                  </a:lnTo>
                  <a:cubicBezTo>
                    <a:pt x="1625" y="614"/>
                    <a:pt x="2426" y="855"/>
                    <a:pt x="3221" y="1118"/>
                  </a:cubicBezTo>
                  <a:cubicBezTo>
                    <a:pt x="4247" y="1466"/>
                    <a:pt x="5264" y="1841"/>
                    <a:pt x="6263" y="2260"/>
                  </a:cubicBezTo>
                  <a:cubicBezTo>
                    <a:pt x="7254" y="2688"/>
                    <a:pt x="8244" y="3134"/>
                    <a:pt x="9198" y="3634"/>
                  </a:cubicBezTo>
                  <a:lnTo>
                    <a:pt x="9921" y="3999"/>
                  </a:lnTo>
                  <a:lnTo>
                    <a:pt x="10635" y="4392"/>
                  </a:lnTo>
                  <a:lnTo>
                    <a:pt x="11348" y="4785"/>
                  </a:lnTo>
                  <a:cubicBezTo>
                    <a:pt x="11580" y="4918"/>
                    <a:pt x="11812" y="5061"/>
                    <a:pt x="12053" y="5195"/>
                  </a:cubicBezTo>
                  <a:cubicBezTo>
                    <a:pt x="12062" y="5201"/>
                    <a:pt x="12073" y="5204"/>
                    <a:pt x="12084" y="5204"/>
                  </a:cubicBezTo>
                  <a:cubicBezTo>
                    <a:pt x="12107" y="5204"/>
                    <a:pt x="12130" y="5192"/>
                    <a:pt x="12142" y="5168"/>
                  </a:cubicBezTo>
                  <a:cubicBezTo>
                    <a:pt x="12160" y="5141"/>
                    <a:pt x="12151" y="5097"/>
                    <a:pt x="12124" y="5079"/>
                  </a:cubicBezTo>
                  <a:cubicBezTo>
                    <a:pt x="11901" y="4927"/>
                    <a:pt x="11669" y="4776"/>
                    <a:pt x="11446" y="4624"/>
                  </a:cubicBezTo>
                  <a:lnTo>
                    <a:pt x="10751" y="4196"/>
                  </a:lnTo>
                  <a:lnTo>
                    <a:pt x="10046" y="3776"/>
                  </a:lnTo>
                  <a:lnTo>
                    <a:pt x="9332" y="3384"/>
                  </a:lnTo>
                  <a:cubicBezTo>
                    <a:pt x="8369" y="2875"/>
                    <a:pt x="7387" y="2394"/>
                    <a:pt x="6379" y="1974"/>
                  </a:cubicBezTo>
                  <a:cubicBezTo>
                    <a:pt x="5371" y="1564"/>
                    <a:pt x="4354" y="1180"/>
                    <a:pt x="3310" y="850"/>
                  </a:cubicBezTo>
                  <a:cubicBezTo>
                    <a:pt x="2276" y="529"/>
                    <a:pt x="1223" y="244"/>
                    <a:pt x="161" y="3"/>
                  </a:cubicBezTo>
                  <a:lnTo>
                    <a:pt x="152" y="3"/>
                  </a:lnTo>
                  <a:cubicBezTo>
                    <a:pt x="145" y="1"/>
                    <a:pt x="137" y="1"/>
                    <a:pt x="1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6"/>
            <p:cNvSpPr/>
            <p:nvPr/>
          </p:nvSpPr>
          <p:spPr>
            <a:xfrm>
              <a:off x="601650" y="3310600"/>
              <a:ext cx="250475" cy="204775"/>
            </a:xfrm>
            <a:custGeom>
              <a:avLst/>
              <a:gdLst/>
              <a:ahLst/>
              <a:cxnLst/>
              <a:rect l="l" t="t" r="r" b="b"/>
              <a:pathLst>
                <a:path w="10019" h="8191" extrusionOk="0">
                  <a:moveTo>
                    <a:pt x="130" y="0"/>
                  </a:moveTo>
                  <a:cubicBezTo>
                    <a:pt x="118" y="0"/>
                    <a:pt x="104" y="3"/>
                    <a:pt x="90" y="7"/>
                  </a:cubicBezTo>
                  <a:cubicBezTo>
                    <a:pt x="36" y="25"/>
                    <a:pt x="0" y="88"/>
                    <a:pt x="18" y="150"/>
                  </a:cubicBezTo>
                  <a:cubicBezTo>
                    <a:pt x="295" y="1087"/>
                    <a:pt x="732" y="1961"/>
                    <a:pt x="1285" y="2755"/>
                  </a:cubicBezTo>
                  <a:cubicBezTo>
                    <a:pt x="1820" y="3558"/>
                    <a:pt x="2489" y="4263"/>
                    <a:pt x="3167" y="4950"/>
                  </a:cubicBezTo>
                  <a:cubicBezTo>
                    <a:pt x="3854" y="5619"/>
                    <a:pt x="4586" y="6252"/>
                    <a:pt x="5380" y="6805"/>
                  </a:cubicBezTo>
                  <a:cubicBezTo>
                    <a:pt x="6174" y="7349"/>
                    <a:pt x="7021" y="7822"/>
                    <a:pt x="7913" y="8188"/>
                  </a:cubicBezTo>
                  <a:cubicBezTo>
                    <a:pt x="7920" y="8190"/>
                    <a:pt x="7926" y="8190"/>
                    <a:pt x="7932" y="8190"/>
                  </a:cubicBezTo>
                  <a:cubicBezTo>
                    <a:pt x="7961" y="8190"/>
                    <a:pt x="7988" y="8174"/>
                    <a:pt x="8002" y="8152"/>
                  </a:cubicBezTo>
                  <a:cubicBezTo>
                    <a:pt x="8011" y="8117"/>
                    <a:pt x="7994" y="8072"/>
                    <a:pt x="7958" y="8063"/>
                  </a:cubicBezTo>
                  <a:cubicBezTo>
                    <a:pt x="7075" y="7706"/>
                    <a:pt x="6236" y="7251"/>
                    <a:pt x="5451" y="6698"/>
                  </a:cubicBezTo>
                  <a:cubicBezTo>
                    <a:pt x="4666" y="6154"/>
                    <a:pt x="3943" y="5521"/>
                    <a:pt x="3265" y="4852"/>
                  </a:cubicBezTo>
                  <a:cubicBezTo>
                    <a:pt x="2596" y="4165"/>
                    <a:pt x="1954" y="3451"/>
                    <a:pt x="1428" y="2657"/>
                  </a:cubicBezTo>
                  <a:cubicBezTo>
                    <a:pt x="1010" y="2027"/>
                    <a:pt x="666" y="1353"/>
                    <a:pt x="416" y="647"/>
                  </a:cubicBezTo>
                  <a:lnTo>
                    <a:pt x="416" y="647"/>
                  </a:lnTo>
                  <a:cubicBezTo>
                    <a:pt x="959" y="1275"/>
                    <a:pt x="1536" y="1875"/>
                    <a:pt x="2141" y="2452"/>
                  </a:cubicBezTo>
                  <a:cubicBezTo>
                    <a:pt x="2882" y="3157"/>
                    <a:pt x="3685" y="3808"/>
                    <a:pt x="4505" y="4423"/>
                  </a:cubicBezTo>
                  <a:cubicBezTo>
                    <a:pt x="5335" y="5030"/>
                    <a:pt x="6209" y="5574"/>
                    <a:pt x="7110" y="6074"/>
                  </a:cubicBezTo>
                  <a:lnTo>
                    <a:pt x="7797" y="6422"/>
                  </a:lnTo>
                  <a:lnTo>
                    <a:pt x="8493" y="6761"/>
                  </a:lnTo>
                  <a:lnTo>
                    <a:pt x="9207" y="7064"/>
                  </a:lnTo>
                  <a:cubicBezTo>
                    <a:pt x="9439" y="7153"/>
                    <a:pt x="9680" y="7251"/>
                    <a:pt x="9921" y="7340"/>
                  </a:cubicBezTo>
                  <a:cubicBezTo>
                    <a:pt x="9927" y="7342"/>
                    <a:pt x="9933" y="7343"/>
                    <a:pt x="9939" y="7343"/>
                  </a:cubicBezTo>
                  <a:cubicBezTo>
                    <a:pt x="9968" y="7343"/>
                    <a:pt x="9995" y="7327"/>
                    <a:pt x="10010" y="7305"/>
                  </a:cubicBezTo>
                  <a:cubicBezTo>
                    <a:pt x="10019" y="7269"/>
                    <a:pt x="10010" y="7233"/>
                    <a:pt x="9974" y="7216"/>
                  </a:cubicBezTo>
                  <a:cubicBezTo>
                    <a:pt x="9742" y="7109"/>
                    <a:pt x="9510" y="7001"/>
                    <a:pt x="9278" y="6894"/>
                  </a:cubicBezTo>
                  <a:lnTo>
                    <a:pt x="8591" y="6555"/>
                  </a:lnTo>
                  <a:lnTo>
                    <a:pt x="7913" y="6199"/>
                  </a:lnTo>
                  <a:lnTo>
                    <a:pt x="7253" y="5824"/>
                  </a:lnTo>
                  <a:cubicBezTo>
                    <a:pt x="6370" y="5324"/>
                    <a:pt x="5514" y="4771"/>
                    <a:pt x="4693" y="4174"/>
                  </a:cubicBezTo>
                  <a:cubicBezTo>
                    <a:pt x="3863" y="3576"/>
                    <a:pt x="3087" y="2925"/>
                    <a:pt x="2338" y="2238"/>
                  </a:cubicBezTo>
                  <a:cubicBezTo>
                    <a:pt x="1588" y="1551"/>
                    <a:pt x="875" y="819"/>
                    <a:pt x="214" y="43"/>
                  </a:cubicBezTo>
                  <a:cubicBezTo>
                    <a:pt x="195" y="17"/>
                    <a:pt x="166" y="0"/>
                    <a:pt x="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6"/>
            <p:cNvSpPr/>
            <p:nvPr/>
          </p:nvSpPr>
          <p:spPr>
            <a:xfrm>
              <a:off x="601650" y="3316350"/>
              <a:ext cx="182675" cy="244425"/>
            </a:xfrm>
            <a:custGeom>
              <a:avLst/>
              <a:gdLst/>
              <a:ahLst/>
              <a:cxnLst/>
              <a:rect l="l" t="t" r="r" b="b"/>
              <a:pathLst>
                <a:path w="7307" h="9777" extrusionOk="0">
                  <a:moveTo>
                    <a:pt x="72" y="0"/>
                  </a:moveTo>
                  <a:cubicBezTo>
                    <a:pt x="36" y="0"/>
                    <a:pt x="9" y="27"/>
                    <a:pt x="9" y="63"/>
                  </a:cubicBezTo>
                  <a:cubicBezTo>
                    <a:pt x="0" y="1116"/>
                    <a:pt x="330" y="2150"/>
                    <a:pt x="794" y="3087"/>
                  </a:cubicBezTo>
                  <a:cubicBezTo>
                    <a:pt x="1026" y="3560"/>
                    <a:pt x="1285" y="4015"/>
                    <a:pt x="1570" y="4452"/>
                  </a:cubicBezTo>
                  <a:cubicBezTo>
                    <a:pt x="1865" y="4889"/>
                    <a:pt x="2168" y="5308"/>
                    <a:pt x="2498" y="5710"/>
                  </a:cubicBezTo>
                  <a:cubicBezTo>
                    <a:pt x="2828" y="6120"/>
                    <a:pt x="3176" y="6504"/>
                    <a:pt x="3533" y="6879"/>
                  </a:cubicBezTo>
                  <a:cubicBezTo>
                    <a:pt x="3899" y="7253"/>
                    <a:pt x="4282" y="7610"/>
                    <a:pt x="4666" y="7949"/>
                  </a:cubicBezTo>
                  <a:cubicBezTo>
                    <a:pt x="5067" y="8288"/>
                    <a:pt x="5469" y="8609"/>
                    <a:pt x="5897" y="8913"/>
                  </a:cubicBezTo>
                  <a:cubicBezTo>
                    <a:pt x="6316" y="9216"/>
                    <a:pt x="6754" y="9501"/>
                    <a:pt x="7200" y="9769"/>
                  </a:cubicBezTo>
                  <a:cubicBezTo>
                    <a:pt x="7210" y="9774"/>
                    <a:pt x="7220" y="9776"/>
                    <a:pt x="7229" y="9776"/>
                  </a:cubicBezTo>
                  <a:cubicBezTo>
                    <a:pt x="7254" y="9776"/>
                    <a:pt x="7276" y="9761"/>
                    <a:pt x="7289" y="9742"/>
                  </a:cubicBezTo>
                  <a:cubicBezTo>
                    <a:pt x="7307" y="9706"/>
                    <a:pt x="7298" y="9671"/>
                    <a:pt x="7262" y="9653"/>
                  </a:cubicBezTo>
                  <a:cubicBezTo>
                    <a:pt x="6370" y="9136"/>
                    <a:pt x="5540" y="8520"/>
                    <a:pt x="4764" y="7842"/>
                  </a:cubicBezTo>
                  <a:cubicBezTo>
                    <a:pt x="4381" y="7503"/>
                    <a:pt x="4015" y="7137"/>
                    <a:pt x="3667" y="6754"/>
                  </a:cubicBezTo>
                  <a:cubicBezTo>
                    <a:pt x="3319" y="6379"/>
                    <a:pt x="2989" y="5978"/>
                    <a:pt x="2686" y="5567"/>
                  </a:cubicBezTo>
                  <a:cubicBezTo>
                    <a:pt x="2373" y="5157"/>
                    <a:pt x="2088" y="4729"/>
                    <a:pt x="1820" y="4291"/>
                  </a:cubicBezTo>
                  <a:cubicBezTo>
                    <a:pt x="1544" y="3863"/>
                    <a:pt x="1294" y="3417"/>
                    <a:pt x="1071" y="2953"/>
                  </a:cubicBezTo>
                  <a:cubicBezTo>
                    <a:pt x="625" y="2034"/>
                    <a:pt x="286" y="1071"/>
                    <a:pt x="143" y="54"/>
                  </a:cubicBezTo>
                  <a:cubicBezTo>
                    <a:pt x="134" y="18"/>
                    <a:pt x="107" y="0"/>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7" name="Google Shape;1997;p46"/>
          <p:cNvGrpSpPr/>
          <p:nvPr/>
        </p:nvGrpSpPr>
        <p:grpSpPr>
          <a:xfrm rot="-4180049">
            <a:off x="536375" y="4201565"/>
            <a:ext cx="646818" cy="676266"/>
            <a:chOff x="2860675" y="1479700"/>
            <a:chExt cx="554250" cy="562525"/>
          </a:xfrm>
        </p:grpSpPr>
        <p:sp>
          <p:nvSpPr>
            <p:cNvPr id="1998" name="Google Shape;1998;p46"/>
            <p:cNvSpPr/>
            <p:nvPr/>
          </p:nvSpPr>
          <p:spPr>
            <a:xfrm>
              <a:off x="2866250" y="1479700"/>
              <a:ext cx="548675" cy="562525"/>
            </a:xfrm>
            <a:custGeom>
              <a:avLst/>
              <a:gdLst/>
              <a:ahLst/>
              <a:cxnLst/>
              <a:rect l="l" t="t" r="r" b="b"/>
              <a:pathLst>
                <a:path w="21947" h="22501" extrusionOk="0">
                  <a:moveTo>
                    <a:pt x="7548" y="680"/>
                  </a:moveTo>
                  <a:cubicBezTo>
                    <a:pt x="7762" y="689"/>
                    <a:pt x="7976" y="689"/>
                    <a:pt x="8190" y="707"/>
                  </a:cubicBezTo>
                  <a:cubicBezTo>
                    <a:pt x="9038" y="769"/>
                    <a:pt x="9876" y="1028"/>
                    <a:pt x="10652" y="1403"/>
                  </a:cubicBezTo>
                  <a:cubicBezTo>
                    <a:pt x="12588" y="2393"/>
                    <a:pt x="14256" y="3892"/>
                    <a:pt x="15577" y="5640"/>
                  </a:cubicBezTo>
                  <a:cubicBezTo>
                    <a:pt x="16924" y="7380"/>
                    <a:pt x="17923" y="9369"/>
                    <a:pt x="18726" y="11412"/>
                  </a:cubicBezTo>
                  <a:cubicBezTo>
                    <a:pt x="19538" y="13464"/>
                    <a:pt x="20153" y="15596"/>
                    <a:pt x="20733" y="17728"/>
                  </a:cubicBezTo>
                  <a:cubicBezTo>
                    <a:pt x="21019" y="18799"/>
                    <a:pt x="21277" y="19860"/>
                    <a:pt x="21251" y="20913"/>
                  </a:cubicBezTo>
                  <a:cubicBezTo>
                    <a:pt x="21242" y="21047"/>
                    <a:pt x="21233" y="21180"/>
                    <a:pt x="21224" y="21305"/>
                  </a:cubicBezTo>
                  <a:lnTo>
                    <a:pt x="21197" y="21502"/>
                  </a:lnTo>
                  <a:cubicBezTo>
                    <a:pt x="21197" y="21564"/>
                    <a:pt x="21188" y="21627"/>
                    <a:pt x="21170" y="21671"/>
                  </a:cubicBezTo>
                  <a:cubicBezTo>
                    <a:pt x="21161" y="21725"/>
                    <a:pt x="21152" y="21751"/>
                    <a:pt x="21143" y="21760"/>
                  </a:cubicBezTo>
                  <a:cubicBezTo>
                    <a:pt x="21143" y="21760"/>
                    <a:pt x="21143" y="21760"/>
                    <a:pt x="21143" y="21760"/>
                  </a:cubicBezTo>
                  <a:lnTo>
                    <a:pt x="21143" y="21760"/>
                  </a:lnTo>
                  <a:cubicBezTo>
                    <a:pt x="21143" y="21760"/>
                    <a:pt x="21126" y="21763"/>
                    <a:pt x="21096" y="21763"/>
                  </a:cubicBezTo>
                  <a:cubicBezTo>
                    <a:pt x="21065" y="21763"/>
                    <a:pt x="21023" y="21760"/>
                    <a:pt x="20974" y="21751"/>
                  </a:cubicBezTo>
                  <a:cubicBezTo>
                    <a:pt x="20929" y="21734"/>
                    <a:pt x="20876" y="21725"/>
                    <a:pt x="20822" y="21698"/>
                  </a:cubicBezTo>
                  <a:lnTo>
                    <a:pt x="20644" y="21627"/>
                  </a:lnTo>
                  <a:cubicBezTo>
                    <a:pt x="20519" y="21582"/>
                    <a:pt x="20403" y="21519"/>
                    <a:pt x="20287" y="21466"/>
                  </a:cubicBezTo>
                  <a:cubicBezTo>
                    <a:pt x="20046" y="21341"/>
                    <a:pt x="19814" y="21216"/>
                    <a:pt x="19591" y="21073"/>
                  </a:cubicBezTo>
                  <a:cubicBezTo>
                    <a:pt x="18690" y="20511"/>
                    <a:pt x="17887" y="19771"/>
                    <a:pt x="17075" y="19022"/>
                  </a:cubicBezTo>
                  <a:cubicBezTo>
                    <a:pt x="16264" y="18263"/>
                    <a:pt x="15461" y="17496"/>
                    <a:pt x="14667" y="16729"/>
                  </a:cubicBezTo>
                  <a:cubicBezTo>
                    <a:pt x="13061" y="15203"/>
                    <a:pt x="11473" y="13651"/>
                    <a:pt x="9903" y="12081"/>
                  </a:cubicBezTo>
                  <a:cubicBezTo>
                    <a:pt x="8333" y="10520"/>
                    <a:pt x="6781" y="8950"/>
                    <a:pt x="5255" y="7344"/>
                  </a:cubicBezTo>
                  <a:cubicBezTo>
                    <a:pt x="4497" y="6550"/>
                    <a:pt x="3756" y="5729"/>
                    <a:pt x="3025" y="4909"/>
                  </a:cubicBezTo>
                  <a:cubicBezTo>
                    <a:pt x="2846" y="4703"/>
                    <a:pt x="2677" y="4498"/>
                    <a:pt x="2498" y="4284"/>
                  </a:cubicBezTo>
                  <a:cubicBezTo>
                    <a:pt x="2329" y="4079"/>
                    <a:pt x="2151" y="3874"/>
                    <a:pt x="1990" y="3660"/>
                  </a:cubicBezTo>
                  <a:cubicBezTo>
                    <a:pt x="1901" y="3553"/>
                    <a:pt x="1820" y="3446"/>
                    <a:pt x="1749" y="3347"/>
                  </a:cubicBezTo>
                  <a:cubicBezTo>
                    <a:pt x="1669" y="3240"/>
                    <a:pt x="1589" y="3133"/>
                    <a:pt x="1526" y="3026"/>
                  </a:cubicBezTo>
                  <a:lnTo>
                    <a:pt x="1419" y="2866"/>
                  </a:lnTo>
                  <a:cubicBezTo>
                    <a:pt x="1409" y="2851"/>
                    <a:pt x="1400" y="2838"/>
                    <a:pt x="1392" y="2824"/>
                  </a:cubicBezTo>
                  <a:lnTo>
                    <a:pt x="1392" y="2824"/>
                  </a:lnTo>
                  <a:cubicBezTo>
                    <a:pt x="1991" y="2466"/>
                    <a:pt x="2597" y="2128"/>
                    <a:pt x="3221" y="1831"/>
                  </a:cubicBezTo>
                  <a:cubicBezTo>
                    <a:pt x="3997" y="1456"/>
                    <a:pt x="4809" y="1135"/>
                    <a:pt x="5639" y="930"/>
                  </a:cubicBezTo>
                  <a:cubicBezTo>
                    <a:pt x="5853" y="876"/>
                    <a:pt x="6058" y="841"/>
                    <a:pt x="6272" y="796"/>
                  </a:cubicBezTo>
                  <a:cubicBezTo>
                    <a:pt x="6486" y="760"/>
                    <a:pt x="6691" y="734"/>
                    <a:pt x="6905" y="707"/>
                  </a:cubicBezTo>
                  <a:lnTo>
                    <a:pt x="7548" y="680"/>
                  </a:lnTo>
                  <a:close/>
                  <a:moveTo>
                    <a:pt x="7150" y="1"/>
                  </a:moveTo>
                  <a:cubicBezTo>
                    <a:pt x="6588" y="1"/>
                    <a:pt x="6026" y="53"/>
                    <a:pt x="5478" y="145"/>
                  </a:cubicBezTo>
                  <a:cubicBezTo>
                    <a:pt x="4559" y="305"/>
                    <a:pt x="3676" y="591"/>
                    <a:pt x="2820" y="930"/>
                  </a:cubicBezTo>
                  <a:cubicBezTo>
                    <a:pt x="1963" y="1269"/>
                    <a:pt x="1151" y="1679"/>
                    <a:pt x="349" y="2107"/>
                  </a:cubicBezTo>
                  <a:lnTo>
                    <a:pt x="340" y="2116"/>
                  </a:lnTo>
                  <a:cubicBezTo>
                    <a:pt x="108" y="2241"/>
                    <a:pt x="1" y="2518"/>
                    <a:pt x="90" y="2776"/>
                  </a:cubicBezTo>
                  <a:cubicBezTo>
                    <a:pt x="117" y="2857"/>
                    <a:pt x="152" y="2946"/>
                    <a:pt x="188" y="3035"/>
                  </a:cubicBezTo>
                  <a:lnTo>
                    <a:pt x="206" y="3098"/>
                  </a:lnTo>
                  <a:lnTo>
                    <a:pt x="241" y="3151"/>
                  </a:lnTo>
                  <a:lnTo>
                    <a:pt x="295" y="3258"/>
                  </a:lnTo>
                  <a:cubicBezTo>
                    <a:pt x="331" y="3330"/>
                    <a:pt x="366" y="3410"/>
                    <a:pt x="402" y="3472"/>
                  </a:cubicBezTo>
                  <a:lnTo>
                    <a:pt x="518" y="3669"/>
                  </a:lnTo>
                  <a:cubicBezTo>
                    <a:pt x="598" y="3802"/>
                    <a:pt x="688" y="3918"/>
                    <a:pt x="768" y="4034"/>
                  </a:cubicBezTo>
                  <a:cubicBezTo>
                    <a:pt x="848" y="4159"/>
                    <a:pt x="928" y="4275"/>
                    <a:pt x="1018" y="4391"/>
                  </a:cubicBezTo>
                  <a:cubicBezTo>
                    <a:pt x="1357" y="4864"/>
                    <a:pt x="1722" y="5292"/>
                    <a:pt x="2079" y="5729"/>
                  </a:cubicBezTo>
                  <a:cubicBezTo>
                    <a:pt x="2811" y="6586"/>
                    <a:pt x="3578" y="7398"/>
                    <a:pt x="4345" y="8209"/>
                  </a:cubicBezTo>
                  <a:cubicBezTo>
                    <a:pt x="5888" y="9824"/>
                    <a:pt x="7485" y="11385"/>
                    <a:pt x="9091" y="12920"/>
                  </a:cubicBezTo>
                  <a:cubicBezTo>
                    <a:pt x="10706" y="14454"/>
                    <a:pt x="12338" y="15962"/>
                    <a:pt x="13989" y="17460"/>
                  </a:cubicBezTo>
                  <a:cubicBezTo>
                    <a:pt x="14810" y="18201"/>
                    <a:pt x="15639" y="18941"/>
                    <a:pt x="16478" y="19682"/>
                  </a:cubicBezTo>
                  <a:cubicBezTo>
                    <a:pt x="17316" y="20413"/>
                    <a:pt x="18182" y="21154"/>
                    <a:pt x="19181" y="21743"/>
                  </a:cubicBezTo>
                  <a:cubicBezTo>
                    <a:pt x="19431" y="21894"/>
                    <a:pt x="19698" y="22028"/>
                    <a:pt x="19957" y="22153"/>
                  </a:cubicBezTo>
                  <a:cubicBezTo>
                    <a:pt x="20091" y="22206"/>
                    <a:pt x="20225" y="22269"/>
                    <a:pt x="20367" y="22322"/>
                  </a:cubicBezTo>
                  <a:lnTo>
                    <a:pt x="20573" y="22403"/>
                  </a:lnTo>
                  <a:cubicBezTo>
                    <a:pt x="20644" y="22429"/>
                    <a:pt x="20733" y="22447"/>
                    <a:pt x="20813" y="22465"/>
                  </a:cubicBezTo>
                  <a:cubicBezTo>
                    <a:pt x="20903" y="22492"/>
                    <a:pt x="21001" y="22501"/>
                    <a:pt x="21108" y="22501"/>
                  </a:cubicBezTo>
                  <a:cubicBezTo>
                    <a:pt x="21215" y="22492"/>
                    <a:pt x="21340" y="22474"/>
                    <a:pt x="21465" y="22412"/>
                  </a:cubicBezTo>
                  <a:cubicBezTo>
                    <a:pt x="21590" y="22349"/>
                    <a:pt x="21697" y="22242"/>
                    <a:pt x="21759" y="22126"/>
                  </a:cubicBezTo>
                  <a:cubicBezTo>
                    <a:pt x="21830" y="22019"/>
                    <a:pt x="21857" y="21912"/>
                    <a:pt x="21875" y="21823"/>
                  </a:cubicBezTo>
                  <a:cubicBezTo>
                    <a:pt x="21893" y="21734"/>
                    <a:pt x="21902" y="21662"/>
                    <a:pt x="21911" y="21582"/>
                  </a:cubicBezTo>
                  <a:cubicBezTo>
                    <a:pt x="21911" y="21511"/>
                    <a:pt x="21920" y="21439"/>
                    <a:pt x="21929" y="21368"/>
                  </a:cubicBezTo>
                  <a:cubicBezTo>
                    <a:pt x="21937" y="21216"/>
                    <a:pt x="21946" y="21073"/>
                    <a:pt x="21946" y="20922"/>
                  </a:cubicBezTo>
                  <a:cubicBezTo>
                    <a:pt x="21937" y="19753"/>
                    <a:pt x="21643" y="18638"/>
                    <a:pt x="21331" y="17567"/>
                  </a:cubicBezTo>
                  <a:cubicBezTo>
                    <a:pt x="20706" y="15426"/>
                    <a:pt x="20055" y="13294"/>
                    <a:pt x="19208" y="11225"/>
                  </a:cubicBezTo>
                  <a:cubicBezTo>
                    <a:pt x="18369" y="9146"/>
                    <a:pt x="17307" y="7157"/>
                    <a:pt x="15951" y="5364"/>
                  </a:cubicBezTo>
                  <a:cubicBezTo>
                    <a:pt x="15265" y="4471"/>
                    <a:pt x="14506" y="3633"/>
                    <a:pt x="13668" y="2875"/>
                  </a:cubicBezTo>
                  <a:cubicBezTo>
                    <a:pt x="12829" y="2116"/>
                    <a:pt x="11892" y="1465"/>
                    <a:pt x="10893" y="930"/>
                  </a:cubicBezTo>
                  <a:cubicBezTo>
                    <a:pt x="10081" y="493"/>
                    <a:pt x="9180" y="207"/>
                    <a:pt x="8261" y="73"/>
                  </a:cubicBezTo>
                  <a:cubicBezTo>
                    <a:pt x="7893" y="24"/>
                    <a:pt x="7521" y="1"/>
                    <a:pt x="7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6"/>
            <p:cNvSpPr/>
            <p:nvPr/>
          </p:nvSpPr>
          <p:spPr>
            <a:xfrm>
              <a:off x="2869825" y="1520950"/>
              <a:ext cx="515000" cy="507100"/>
            </a:xfrm>
            <a:custGeom>
              <a:avLst/>
              <a:gdLst/>
              <a:ahLst/>
              <a:cxnLst/>
              <a:rect l="l" t="t" r="r" b="b"/>
              <a:pathLst>
                <a:path w="20600" h="20284" extrusionOk="0">
                  <a:moveTo>
                    <a:pt x="5102" y="1"/>
                  </a:moveTo>
                  <a:cubicBezTo>
                    <a:pt x="3192" y="1"/>
                    <a:pt x="1180" y="471"/>
                    <a:pt x="420" y="1840"/>
                  </a:cubicBezTo>
                  <a:cubicBezTo>
                    <a:pt x="214" y="2206"/>
                    <a:pt x="161" y="2643"/>
                    <a:pt x="143" y="3062"/>
                  </a:cubicBezTo>
                  <a:cubicBezTo>
                    <a:pt x="0" y="6006"/>
                    <a:pt x="1044" y="8879"/>
                    <a:pt x="2391" y="11493"/>
                  </a:cubicBezTo>
                  <a:cubicBezTo>
                    <a:pt x="3783" y="14178"/>
                    <a:pt x="5585" y="16765"/>
                    <a:pt x="8181" y="18326"/>
                  </a:cubicBezTo>
                  <a:cubicBezTo>
                    <a:pt x="10904" y="19966"/>
                    <a:pt x="14148" y="20284"/>
                    <a:pt x="17368" y="20284"/>
                  </a:cubicBezTo>
                  <a:cubicBezTo>
                    <a:pt x="18125" y="20284"/>
                    <a:pt x="18880" y="20266"/>
                    <a:pt x="19627" y="20244"/>
                  </a:cubicBezTo>
                  <a:cubicBezTo>
                    <a:pt x="19885" y="20235"/>
                    <a:pt x="20171" y="20217"/>
                    <a:pt x="20349" y="20039"/>
                  </a:cubicBezTo>
                  <a:cubicBezTo>
                    <a:pt x="20599" y="19798"/>
                    <a:pt x="20554" y="19406"/>
                    <a:pt x="20492" y="19067"/>
                  </a:cubicBezTo>
                  <a:cubicBezTo>
                    <a:pt x="19627" y="14624"/>
                    <a:pt x="18387" y="10137"/>
                    <a:pt x="15800" y="6426"/>
                  </a:cubicBezTo>
                  <a:cubicBezTo>
                    <a:pt x="13980" y="3794"/>
                    <a:pt x="11384" y="1573"/>
                    <a:pt x="8342" y="484"/>
                  </a:cubicBezTo>
                  <a:cubicBezTo>
                    <a:pt x="7558" y="202"/>
                    <a:pt x="6352" y="1"/>
                    <a:pt x="5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6"/>
            <p:cNvSpPr/>
            <p:nvPr/>
          </p:nvSpPr>
          <p:spPr>
            <a:xfrm>
              <a:off x="2860675" y="1508700"/>
              <a:ext cx="528150" cy="525125"/>
            </a:xfrm>
            <a:custGeom>
              <a:avLst/>
              <a:gdLst/>
              <a:ahLst/>
              <a:cxnLst/>
              <a:rect l="l" t="t" r="r" b="b"/>
              <a:pathLst>
                <a:path w="21126" h="21005" extrusionOk="0">
                  <a:moveTo>
                    <a:pt x="5588" y="972"/>
                  </a:moveTo>
                  <a:cubicBezTo>
                    <a:pt x="5828" y="972"/>
                    <a:pt x="6069" y="979"/>
                    <a:pt x="6308" y="992"/>
                  </a:cubicBezTo>
                  <a:cubicBezTo>
                    <a:pt x="6950" y="1037"/>
                    <a:pt x="7601" y="1117"/>
                    <a:pt x="8208" y="1269"/>
                  </a:cubicBezTo>
                  <a:cubicBezTo>
                    <a:pt x="8369" y="1313"/>
                    <a:pt x="8502" y="1349"/>
                    <a:pt x="8663" y="1411"/>
                  </a:cubicBezTo>
                  <a:lnTo>
                    <a:pt x="9118" y="1572"/>
                  </a:lnTo>
                  <a:lnTo>
                    <a:pt x="9573" y="1759"/>
                  </a:lnTo>
                  <a:cubicBezTo>
                    <a:pt x="9725" y="1822"/>
                    <a:pt x="9867" y="1893"/>
                    <a:pt x="10019" y="1955"/>
                  </a:cubicBezTo>
                  <a:cubicBezTo>
                    <a:pt x="12392" y="3062"/>
                    <a:pt x="14462" y="4864"/>
                    <a:pt x="15996" y="7032"/>
                  </a:cubicBezTo>
                  <a:cubicBezTo>
                    <a:pt x="16763" y="8120"/>
                    <a:pt x="17414" y="9289"/>
                    <a:pt x="17976" y="10502"/>
                  </a:cubicBezTo>
                  <a:cubicBezTo>
                    <a:pt x="18539" y="11706"/>
                    <a:pt x="18993" y="12973"/>
                    <a:pt x="19386" y="14249"/>
                  </a:cubicBezTo>
                  <a:cubicBezTo>
                    <a:pt x="19779" y="15533"/>
                    <a:pt x="20091" y="16836"/>
                    <a:pt x="20367" y="18147"/>
                  </a:cubicBezTo>
                  <a:cubicBezTo>
                    <a:pt x="20430" y="18477"/>
                    <a:pt x="20501" y="18807"/>
                    <a:pt x="20564" y="19137"/>
                  </a:cubicBezTo>
                  <a:lnTo>
                    <a:pt x="20662" y="19628"/>
                  </a:lnTo>
                  <a:cubicBezTo>
                    <a:pt x="20688" y="19780"/>
                    <a:pt x="20706" y="19940"/>
                    <a:pt x="20697" y="20074"/>
                  </a:cubicBezTo>
                  <a:cubicBezTo>
                    <a:pt x="20671" y="20359"/>
                    <a:pt x="20528" y="20475"/>
                    <a:pt x="20216" y="20511"/>
                  </a:cubicBezTo>
                  <a:cubicBezTo>
                    <a:pt x="20073" y="20520"/>
                    <a:pt x="19903" y="20520"/>
                    <a:pt x="19734" y="20529"/>
                  </a:cubicBezTo>
                  <a:lnTo>
                    <a:pt x="19234" y="20538"/>
                  </a:lnTo>
                  <a:cubicBezTo>
                    <a:pt x="18855" y="20543"/>
                    <a:pt x="18476" y="20547"/>
                    <a:pt x="18098" y="20547"/>
                  </a:cubicBezTo>
                  <a:cubicBezTo>
                    <a:pt x="17134" y="20547"/>
                    <a:pt x="16175" y="20523"/>
                    <a:pt x="15220" y="20440"/>
                  </a:cubicBezTo>
                  <a:cubicBezTo>
                    <a:pt x="13891" y="20333"/>
                    <a:pt x="12579" y="20110"/>
                    <a:pt x="11321" y="19726"/>
                  </a:cubicBezTo>
                  <a:cubicBezTo>
                    <a:pt x="10064" y="19325"/>
                    <a:pt x="8877" y="18745"/>
                    <a:pt x="7842" y="17942"/>
                  </a:cubicBezTo>
                  <a:cubicBezTo>
                    <a:pt x="6798" y="17148"/>
                    <a:pt x="5906" y="16176"/>
                    <a:pt x="5130" y="15114"/>
                  </a:cubicBezTo>
                  <a:cubicBezTo>
                    <a:pt x="4354" y="14043"/>
                    <a:pt x="3685" y="12902"/>
                    <a:pt x="3087" y="11715"/>
                  </a:cubicBezTo>
                  <a:cubicBezTo>
                    <a:pt x="2498" y="10529"/>
                    <a:pt x="1981" y="9306"/>
                    <a:pt x="1606" y="8049"/>
                  </a:cubicBezTo>
                  <a:cubicBezTo>
                    <a:pt x="1232" y="6800"/>
                    <a:pt x="982" y="5506"/>
                    <a:pt x="982" y="4212"/>
                  </a:cubicBezTo>
                  <a:cubicBezTo>
                    <a:pt x="973" y="4052"/>
                    <a:pt x="991" y="3891"/>
                    <a:pt x="991" y="3731"/>
                  </a:cubicBezTo>
                  <a:cubicBezTo>
                    <a:pt x="991" y="3570"/>
                    <a:pt x="1000" y="3410"/>
                    <a:pt x="1018" y="3267"/>
                  </a:cubicBezTo>
                  <a:cubicBezTo>
                    <a:pt x="1035" y="3115"/>
                    <a:pt x="1062" y="2981"/>
                    <a:pt x="1098" y="2856"/>
                  </a:cubicBezTo>
                  <a:cubicBezTo>
                    <a:pt x="1116" y="2794"/>
                    <a:pt x="1134" y="2732"/>
                    <a:pt x="1160" y="2678"/>
                  </a:cubicBezTo>
                  <a:cubicBezTo>
                    <a:pt x="1187" y="2616"/>
                    <a:pt x="1205" y="2571"/>
                    <a:pt x="1250" y="2509"/>
                  </a:cubicBezTo>
                  <a:cubicBezTo>
                    <a:pt x="1526" y="2054"/>
                    <a:pt x="2008" y="1706"/>
                    <a:pt x="2561" y="1474"/>
                  </a:cubicBezTo>
                  <a:cubicBezTo>
                    <a:pt x="3123" y="1242"/>
                    <a:pt x="3747" y="1108"/>
                    <a:pt x="4381" y="1037"/>
                  </a:cubicBezTo>
                  <a:cubicBezTo>
                    <a:pt x="4778" y="992"/>
                    <a:pt x="5183" y="972"/>
                    <a:pt x="5588" y="972"/>
                  </a:cubicBezTo>
                  <a:close/>
                  <a:moveTo>
                    <a:pt x="5365" y="1"/>
                  </a:moveTo>
                  <a:cubicBezTo>
                    <a:pt x="5002" y="1"/>
                    <a:pt x="4638" y="18"/>
                    <a:pt x="4274" y="55"/>
                  </a:cubicBezTo>
                  <a:cubicBezTo>
                    <a:pt x="3569" y="127"/>
                    <a:pt x="2864" y="278"/>
                    <a:pt x="2177" y="564"/>
                  </a:cubicBezTo>
                  <a:cubicBezTo>
                    <a:pt x="1838" y="707"/>
                    <a:pt x="1508" y="885"/>
                    <a:pt x="1196" y="1126"/>
                  </a:cubicBezTo>
                  <a:cubicBezTo>
                    <a:pt x="893" y="1358"/>
                    <a:pt x="616" y="1661"/>
                    <a:pt x="402" y="2009"/>
                  </a:cubicBezTo>
                  <a:cubicBezTo>
                    <a:pt x="348" y="2089"/>
                    <a:pt x="304" y="2187"/>
                    <a:pt x="259" y="2286"/>
                  </a:cubicBezTo>
                  <a:cubicBezTo>
                    <a:pt x="215" y="2384"/>
                    <a:pt x="179" y="2482"/>
                    <a:pt x="152" y="2589"/>
                  </a:cubicBezTo>
                  <a:cubicBezTo>
                    <a:pt x="99" y="2785"/>
                    <a:pt x="63" y="2972"/>
                    <a:pt x="45" y="3160"/>
                  </a:cubicBezTo>
                  <a:cubicBezTo>
                    <a:pt x="27" y="3347"/>
                    <a:pt x="18" y="3526"/>
                    <a:pt x="18" y="3704"/>
                  </a:cubicBezTo>
                  <a:cubicBezTo>
                    <a:pt x="18" y="3873"/>
                    <a:pt x="1" y="4052"/>
                    <a:pt x="9" y="4230"/>
                  </a:cubicBezTo>
                  <a:cubicBezTo>
                    <a:pt x="27" y="5631"/>
                    <a:pt x="304" y="7014"/>
                    <a:pt x="723" y="8325"/>
                  </a:cubicBezTo>
                  <a:cubicBezTo>
                    <a:pt x="1151" y="9636"/>
                    <a:pt x="1713" y="10894"/>
                    <a:pt x="2347" y="12099"/>
                  </a:cubicBezTo>
                  <a:cubicBezTo>
                    <a:pt x="2980" y="13303"/>
                    <a:pt x="3685" y="14472"/>
                    <a:pt x="4524" y="15560"/>
                  </a:cubicBezTo>
                  <a:cubicBezTo>
                    <a:pt x="5362" y="16648"/>
                    <a:pt x="6335" y="17656"/>
                    <a:pt x="7450" y="18468"/>
                  </a:cubicBezTo>
                  <a:cubicBezTo>
                    <a:pt x="8565" y="19289"/>
                    <a:pt x="9840" y="19869"/>
                    <a:pt x="11152" y="20270"/>
                  </a:cubicBezTo>
                  <a:cubicBezTo>
                    <a:pt x="12472" y="20645"/>
                    <a:pt x="13828" y="20850"/>
                    <a:pt x="15184" y="20939"/>
                  </a:cubicBezTo>
                  <a:cubicBezTo>
                    <a:pt x="15912" y="20987"/>
                    <a:pt x="16640" y="21004"/>
                    <a:pt x="17366" y="21004"/>
                  </a:cubicBezTo>
                  <a:cubicBezTo>
                    <a:pt x="17993" y="21004"/>
                    <a:pt x="18619" y="20992"/>
                    <a:pt x="19243" y="20975"/>
                  </a:cubicBezTo>
                  <a:lnTo>
                    <a:pt x="19743" y="20957"/>
                  </a:lnTo>
                  <a:cubicBezTo>
                    <a:pt x="19912" y="20948"/>
                    <a:pt x="20082" y="20948"/>
                    <a:pt x="20269" y="20930"/>
                  </a:cubicBezTo>
                  <a:cubicBezTo>
                    <a:pt x="20448" y="20913"/>
                    <a:pt x="20671" y="20859"/>
                    <a:pt x="20849" y="20698"/>
                  </a:cubicBezTo>
                  <a:cubicBezTo>
                    <a:pt x="21027" y="20538"/>
                    <a:pt x="21099" y="20297"/>
                    <a:pt x="21108" y="20110"/>
                  </a:cubicBezTo>
                  <a:cubicBezTo>
                    <a:pt x="21126" y="19905"/>
                    <a:pt x="21099" y="19726"/>
                    <a:pt x="21063" y="19548"/>
                  </a:cubicBezTo>
                  <a:lnTo>
                    <a:pt x="20965" y="19057"/>
                  </a:lnTo>
                  <a:cubicBezTo>
                    <a:pt x="20894" y="18727"/>
                    <a:pt x="20822" y="18397"/>
                    <a:pt x="20751" y="18067"/>
                  </a:cubicBezTo>
                  <a:cubicBezTo>
                    <a:pt x="20465" y="16746"/>
                    <a:pt x="20126" y="15435"/>
                    <a:pt x="19734" y="14150"/>
                  </a:cubicBezTo>
                  <a:cubicBezTo>
                    <a:pt x="18949" y="11563"/>
                    <a:pt x="17878" y="9039"/>
                    <a:pt x="16344" y="6791"/>
                  </a:cubicBezTo>
                  <a:cubicBezTo>
                    <a:pt x="15960" y="6229"/>
                    <a:pt x="15541" y="5684"/>
                    <a:pt x="15104" y="5167"/>
                  </a:cubicBezTo>
                  <a:cubicBezTo>
                    <a:pt x="14658" y="4650"/>
                    <a:pt x="14194" y="4150"/>
                    <a:pt x="13694" y="3686"/>
                  </a:cubicBezTo>
                  <a:cubicBezTo>
                    <a:pt x="13195" y="3213"/>
                    <a:pt x="12668" y="2776"/>
                    <a:pt x="12115" y="2366"/>
                  </a:cubicBezTo>
                  <a:cubicBezTo>
                    <a:pt x="11562" y="1964"/>
                    <a:pt x="10973" y="1590"/>
                    <a:pt x="10367" y="1269"/>
                  </a:cubicBezTo>
                  <a:cubicBezTo>
                    <a:pt x="10215" y="1188"/>
                    <a:pt x="10064" y="1099"/>
                    <a:pt x="9903" y="1028"/>
                  </a:cubicBezTo>
                  <a:lnTo>
                    <a:pt x="9439" y="805"/>
                  </a:lnTo>
                  <a:lnTo>
                    <a:pt x="8957" y="608"/>
                  </a:lnTo>
                  <a:cubicBezTo>
                    <a:pt x="8797" y="537"/>
                    <a:pt x="8618" y="484"/>
                    <a:pt x="8449" y="430"/>
                  </a:cubicBezTo>
                  <a:cubicBezTo>
                    <a:pt x="7762" y="225"/>
                    <a:pt x="7075" y="109"/>
                    <a:pt x="6379" y="46"/>
                  </a:cubicBezTo>
                  <a:cubicBezTo>
                    <a:pt x="6043" y="16"/>
                    <a:pt x="5704" y="1"/>
                    <a:pt x="5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6"/>
            <p:cNvSpPr/>
            <p:nvPr/>
          </p:nvSpPr>
          <p:spPr>
            <a:xfrm>
              <a:off x="2907950" y="1559700"/>
              <a:ext cx="427575" cy="438925"/>
            </a:xfrm>
            <a:custGeom>
              <a:avLst/>
              <a:gdLst/>
              <a:ahLst/>
              <a:cxnLst/>
              <a:rect l="l" t="t" r="r" b="b"/>
              <a:pathLst>
                <a:path w="17103" h="17557" extrusionOk="0">
                  <a:moveTo>
                    <a:pt x="204" y="0"/>
                  </a:moveTo>
                  <a:cubicBezTo>
                    <a:pt x="154" y="0"/>
                    <a:pt x="105" y="20"/>
                    <a:pt x="72" y="58"/>
                  </a:cubicBezTo>
                  <a:cubicBezTo>
                    <a:pt x="1" y="139"/>
                    <a:pt x="1" y="254"/>
                    <a:pt x="81" y="326"/>
                  </a:cubicBezTo>
                  <a:lnTo>
                    <a:pt x="1169" y="1352"/>
                  </a:lnTo>
                  <a:lnTo>
                    <a:pt x="2249" y="2387"/>
                  </a:lnTo>
                  <a:lnTo>
                    <a:pt x="3328" y="3421"/>
                  </a:lnTo>
                  <a:lnTo>
                    <a:pt x="4399" y="4456"/>
                  </a:lnTo>
                  <a:cubicBezTo>
                    <a:pt x="5826" y="5857"/>
                    <a:pt x="7236" y="7257"/>
                    <a:pt x="8619" y="8694"/>
                  </a:cubicBezTo>
                  <a:cubicBezTo>
                    <a:pt x="10010" y="10121"/>
                    <a:pt x="11366" y="11575"/>
                    <a:pt x="12713" y="13038"/>
                  </a:cubicBezTo>
                  <a:lnTo>
                    <a:pt x="13730" y="14144"/>
                  </a:lnTo>
                  <a:lnTo>
                    <a:pt x="14721" y="15251"/>
                  </a:lnTo>
                  <a:lnTo>
                    <a:pt x="15720" y="16366"/>
                  </a:lnTo>
                  <a:cubicBezTo>
                    <a:pt x="16050" y="16740"/>
                    <a:pt x="16380" y="17115"/>
                    <a:pt x="16719" y="17481"/>
                  </a:cubicBezTo>
                  <a:lnTo>
                    <a:pt x="16719" y="17490"/>
                  </a:lnTo>
                  <a:cubicBezTo>
                    <a:pt x="16758" y="17534"/>
                    <a:pt x="16812" y="17556"/>
                    <a:pt x="16867" y="17556"/>
                  </a:cubicBezTo>
                  <a:cubicBezTo>
                    <a:pt x="16913" y="17556"/>
                    <a:pt x="16959" y="17540"/>
                    <a:pt x="16995" y="17508"/>
                  </a:cubicBezTo>
                  <a:cubicBezTo>
                    <a:pt x="17085" y="17436"/>
                    <a:pt x="17102" y="17311"/>
                    <a:pt x="17031" y="17222"/>
                  </a:cubicBezTo>
                  <a:cubicBezTo>
                    <a:pt x="16407" y="16437"/>
                    <a:pt x="15773" y="15670"/>
                    <a:pt x="15131" y="14903"/>
                  </a:cubicBezTo>
                  <a:lnTo>
                    <a:pt x="14159" y="13761"/>
                  </a:lnTo>
                  <a:lnTo>
                    <a:pt x="13168" y="12628"/>
                  </a:lnTo>
                  <a:cubicBezTo>
                    <a:pt x="11848" y="11138"/>
                    <a:pt x="10483" y="9675"/>
                    <a:pt x="9091" y="8239"/>
                  </a:cubicBezTo>
                  <a:cubicBezTo>
                    <a:pt x="7691" y="6811"/>
                    <a:pt x="6272" y="5402"/>
                    <a:pt x="4809" y="4037"/>
                  </a:cubicBezTo>
                  <a:lnTo>
                    <a:pt x="3703" y="3020"/>
                  </a:lnTo>
                  <a:lnTo>
                    <a:pt x="2597" y="2012"/>
                  </a:lnTo>
                  <a:lnTo>
                    <a:pt x="1473" y="1022"/>
                  </a:lnTo>
                  <a:lnTo>
                    <a:pt x="331" y="49"/>
                  </a:lnTo>
                  <a:cubicBezTo>
                    <a:pt x="293" y="16"/>
                    <a:pt x="248" y="0"/>
                    <a:pt x="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6"/>
            <p:cNvSpPr/>
            <p:nvPr/>
          </p:nvSpPr>
          <p:spPr>
            <a:xfrm>
              <a:off x="2924250" y="1584550"/>
              <a:ext cx="19875" cy="212825"/>
            </a:xfrm>
            <a:custGeom>
              <a:avLst/>
              <a:gdLst/>
              <a:ahLst/>
              <a:cxnLst/>
              <a:rect l="l" t="t" r="r" b="b"/>
              <a:pathLst>
                <a:path w="795" h="8513" extrusionOk="0">
                  <a:moveTo>
                    <a:pt x="562" y="0"/>
                  </a:moveTo>
                  <a:cubicBezTo>
                    <a:pt x="463" y="0"/>
                    <a:pt x="383" y="69"/>
                    <a:pt x="366" y="170"/>
                  </a:cubicBezTo>
                  <a:cubicBezTo>
                    <a:pt x="205" y="1526"/>
                    <a:pt x="125" y="2882"/>
                    <a:pt x="63" y="4238"/>
                  </a:cubicBezTo>
                  <a:cubicBezTo>
                    <a:pt x="36" y="4916"/>
                    <a:pt x="18" y="5594"/>
                    <a:pt x="9" y="6272"/>
                  </a:cubicBezTo>
                  <a:cubicBezTo>
                    <a:pt x="0" y="6950"/>
                    <a:pt x="0" y="7628"/>
                    <a:pt x="27" y="8315"/>
                  </a:cubicBezTo>
                  <a:cubicBezTo>
                    <a:pt x="27" y="8413"/>
                    <a:pt x="107" y="8494"/>
                    <a:pt x="205" y="8512"/>
                  </a:cubicBezTo>
                  <a:cubicBezTo>
                    <a:pt x="211" y="8512"/>
                    <a:pt x="217" y="8512"/>
                    <a:pt x="223" y="8512"/>
                  </a:cubicBezTo>
                  <a:cubicBezTo>
                    <a:pt x="331" y="8512"/>
                    <a:pt x="420" y="8434"/>
                    <a:pt x="437" y="8324"/>
                  </a:cubicBezTo>
                  <a:cubicBezTo>
                    <a:pt x="517" y="7655"/>
                    <a:pt x="571" y="6977"/>
                    <a:pt x="616" y="6299"/>
                  </a:cubicBezTo>
                  <a:cubicBezTo>
                    <a:pt x="669" y="5621"/>
                    <a:pt x="696" y="4943"/>
                    <a:pt x="723" y="4265"/>
                  </a:cubicBezTo>
                  <a:cubicBezTo>
                    <a:pt x="767" y="2909"/>
                    <a:pt x="794" y="1544"/>
                    <a:pt x="749" y="188"/>
                  </a:cubicBezTo>
                  <a:cubicBezTo>
                    <a:pt x="741" y="90"/>
                    <a:pt x="669" y="19"/>
                    <a:pt x="580" y="1"/>
                  </a:cubicBezTo>
                  <a:cubicBezTo>
                    <a:pt x="574" y="0"/>
                    <a:pt x="568" y="0"/>
                    <a:pt x="5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6"/>
            <p:cNvSpPr/>
            <p:nvPr/>
          </p:nvSpPr>
          <p:spPr>
            <a:xfrm>
              <a:off x="2985800" y="1646350"/>
              <a:ext cx="20100" cy="237775"/>
            </a:xfrm>
            <a:custGeom>
              <a:avLst/>
              <a:gdLst/>
              <a:ahLst/>
              <a:cxnLst/>
              <a:rect l="l" t="t" r="r" b="b"/>
              <a:pathLst>
                <a:path w="804" h="9511" extrusionOk="0">
                  <a:moveTo>
                    <a:pt x="536" y="0"/>
                  </a:moveTo>
                  <a:cubicBezTo>
                    <a:pt x="428" y="0"/>
                    <a:pt x="348" y="89"/>
                    <a:pt x="348" y="187"/>
                  </a:cubicBezTo>
                  <a:cubicBezTo>
                    <a:pt x="357" y="553"/>
                    <a:pt x="330" y="928"/>
                    <a:pt x="286" y="1303"/>
                  </a:cubicBezTo>
                  <a:cubicBezTo>
                    <a:pt x="259" y="1686"/>
                    <a:pt x="232" y="2070"/>
                    <a:pt x="205" y="2444"/>
                  </a:cubicBezTo>
                  <a:cubicBezTo>
                    <a:pt x="152" y="3212"/>
                    <a:pt x="116" y="3970"/>
                    <a:pt x="81" y="4728"/>
                  </a:cubicBezTo>
                  <a:cubicBezTo>
                    <a:pt x="54" y="5495"/>
                    <a:pt x="27" y="6254"/>
                    <a:pt x="18" y="7021"/>
                  </a:cubicBezTo>
                  <a:cubicBezTo>
                    <a:pt x="0" y="7779"/>
                    <a:pt x="9" y="8546"/>
                    <a:pt x="27" y="9305"/>
                  </a:cubicBezTo>
                  <a:cubicBezTo>
                    <a:pt x="27" y="9412"/>
                    <a:pt x="107" y="9492"/>
                    <a:pt x="214" y="9510"/>
                  </a:cubicBezTo>
                  <a:cubicBezTo>
                    <a:pt x="220" y="9510"/>
                    <a:pt x="225" y="9510"/>
                    <a:pt x="231" y="9510"/>
                  </a:cubicBezTo>
                  <a:cubicBezTo>
                    <a:pt x="332" y="9510"/>
                    <a:pt x="429" y="9433"/>
                    <a:pt x="437" y="9322"/>
                  </a:cubicBezTo>
                  <a:cubicBezTo>
                    <a:pt x="518" y="8564"/>
                    <a:pt x="580" y="7806"/>
                    <a:pt x="625" y="7039"/>
                  </a:cubicBezTo>
                  <a:cubicBezTo>
                    <a:pt x="678" y="6280"/>
                    <a:pt x="714" y="5522"/>
                    <a:pt x="741" y="4755"/>
                  </a:cubicBezTo>
                  <a:cubicBezTo>
                    <a:pt x="767" y="3997"/>
                    <a:pt x="785" y="3229"/>
                    <a:pt x="794" y="2471"/>
                  </a:cubicBezTo>
                  <a:cubicBezTo>
                    <a:pt x="803" y="2088"/>
                    <a:pt x="803" y="1704"/>
                    <a:pt x="803" y="1329"/>
                  </a:cubicBezTo>
                  <a:cubicBezTo>
                    <a:pt x="794" y="946"/>
                    <a:pt x="794" y="544"/>
                    <a:pt x="723" y="152"/>
                  </a:cubicBezTo>
                  <a:cubicBezTo>
                    <a:pt x="705" y="62"/>
                    <a:pt x="625"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6"/>
            <p:cNvSpPr/>
            <p:nvPr/>
          </p:nvSpPr>
          <p:spPr>
            <a:xfrm>
              <a:off x="3059850" y="1727900"/>
              <a:ext cx="24550" cy="224950"/>
            </a:xfrm>
            <a:custGeom>
              <a:avLst/>
              <a:gdLst/>
              <a:ahLst/>
              <a:cxnLst/>
              <a:rect l="l" t="t" r="r" b="b"/>
              <a:pathLst>
                <a:path w="982" h="8998" extrusionOk="0">
                  <a:moveTo>
                    <a:pt x="779" y="0"/>
                  </a:moveTo>
                  <a:cubicBezTo>
                    <a:pt x="687" y="0"/>
                    <a:pt x="614" y="68"/>
                    <a:pt x="598" y="164"/>
                  </a:cubicBezTo>
                  <a:cubicBezTo>
                    <a:pt x="393" y="1600"/>
                    <a:pt x="268" y="3027"/>
                    <a:pt x="170" y="4464"/>
                  </a:cubicBezTo>
                  <a:cubicBezTo>
                    <a:pt x="116" y="5186"/>
                    <a:pt x="71" y="5909"/>
                    <a:pt x="45" y="6623"/>
                  </a:cubicBezTo>
                  <a:cubicBezTo>
                    <a:pt x="9" y="7345"/>
                    <a:pt x="0" y="8068"/>
                    <a:pt x="0" y="8790"/>
                  </a:cubicBezTo>
                  <a:cubicBezTo>
                    <a:pt x="0" y="8897"/>
                    <a:pt x="71" y="8978"/>
                    <a:pt x="178" y="8995"/>
                  </a:cubicBezTo>
                  <a:cubicBezTo>
                    <a:pt x="189" y="8997"/>
                    <a:pt x="200" y="8998"/>
                    <a:pt x="211" y="8998"/>
                  </a:cubicBezTo>
                  <a:cubicBezTo>
                    <a:pt x="312" y="8998"/>
                    <a:pt x="394" y="8922"/>
                    <a:pt x="410" y="8817"/>
                  </a:cubicBezTo>
                  <a:cubicBezTo>
                    <a:pt x="509" y="8103"/>
                    <a:pt x="589" y="7390"/>
                    <a:pt x="660" y="6667"/>
                  </a:cubicBezTo>
                  <a:cubicBezTo>
                    <a:pt x="723" y="5953"/>
                    <a:pt x="776" y="5231"/>
                    <a:pt x="821" y="4508"/>
                  </a:cubicBezTo>
                  <a:cubicBezTo>
                    <a:pt x="910" y="3072"/>
                    <a:pt x="981" y="1636"/>
                    <a:pt x="972" y="190"/>
                  </a:cubicBezTo>
                  <a:cubicBezTo>
                    <a:pt x="972" y="92"/>
                    <a:pt x="901" y="12"/>
                    <a:pt x="812" y="3"/>
                  </a:cubicBezTo>
                  <a:cubicBezTo>
                    <a:pt x="801" y="1"/>
                    <a:pt x="790" y="0"/>
                    <a:pt x="7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6"/>
            <p:cNvSpPr/>
            <p:nvPr/>
          </p:nvSpPr>
          <p:spPr>
            <a:xfrm>
              <a:off x="3130750" y="1812025"/>
              <a:ext cx="37500" cy="190900"/>
            </a:xfrm>
            <a:custGeom>
              <a:avLst/>
              <a:gdLst/>
              <a:ahLst/>
              <a:cxnLst/>
              <a:rect l="l" t="t" r="r" b="b"/>
              <a:pathLst>
                <a:path w="1500" h="7636" extrusionOk="0">
                  <a:moveTo>
                    <a:pt x="1234" y="1"/>
                  </a:moveTo>
                  <a:cubicBezTo>
                    <a:pt x="1134" y="1"/>
                    <a:pt x="1053" y="78"/>
                    <a:pt x="1045" y="171"/>
                  </a:cubicBezTo>
                  <a:cubicBezTo>
                    <a:pt x="911" y="1393"/>
                    <a:pt x="786" y="2597"/>
                    <a:pt x="617" y="3793"/>
                  </a:cubicBezTo>
                  <a:cubicBezTo>
                    <a:pt x="527" y="4399"/>
                    <a:pt x="429" y="4997"/>
                    <a:pt x="331" y="5595"/>
                  </a:cubicBezTo>
                  <a:lnTo>
                    <a:pt x="19" y="7397"/>
                  </a:lnTo>
                  <a:cubicBezTo>
                    <a:pt x="1" y="7495"/>
                    <a:pt x="54" y="7593"/>
                    <a:pt x="153" y="7620"/>
                  </a:cubicBezTo>
                  <a:cubicBezTo>
                    <a:pt x="178" y="7630"/>
                    <a:pt x="204" y="7636"/>
                    <a:pt x="229" y="7636"/>
                  </a:cubicBezTo>
                  <a:cubicBezTo>
                    <a:pt x="311" y="7636"/>
                    <a:pt x="386" y="7583"/>
                    <a:pt x="420" y="7495"/>
                  </a:cubicBezTo>
                  <a:cubicBezTo>
                    <a:pt x="625" y="6915"/>
                    <a:pt x="795" y="6317"/>
                    <a:pt x="938" y="5711"/>
                  </a:cubicBezTo>
                  <a:cubicBezTo>
                    <a:pt x="1071" y="5113"/>
                    <a:pt x="1179" y="4498"/>
                    <a:pt x="1268" y="3891"/>
                  </a:cubicBezTo>
                  <a:cubicBezTo>
                    <a:pt x="1428" y="2660"/>
                    <a:pt x="1500" y="1420"/>
                    <a:pt x="1419" y="180"/>
                  </a:cubicBezTo>
                  <a:cubicBezTo>
                    <a:pt x="1410" y="91"/>
                    <a:pt x="1348" y="19"/>
                    <a:pt x="1250" y="1"/>
                  </a:cubicBezTo>
                  <a:cubicBezTo>
                    <a:pt x="1244" y="1"/>
                    <a:pt x="1239" y="1"/>
                    <a:pt x="1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6"/>
            <p:cNvSpPr/>
            <p:nvPr/>
          </p:nvSpPr>
          <p:spPr>
            <a:xfrm>
              <a:off x="3223100" y="1887625"/>
              <a:ext cx="22550" cy="118400"/>
            </a:xfrm>
            <a:custGeom>
              <a:avLst/>
              <a:gdLst/>
              <a:ahLst/>
              <a:cxnLst/>
              <a:rect l="l" t="t" r="r" b="b"/>
              <a:pathLst>
                <a:path w="902" h="4736" extrusionOk="0">
                  <a:moveTo>
                    <a:pt x="538" y="0"/>
                  </a:moveTo>
                  <a:cubicBezTo>
                    <a:pt x="531" y="0"/>
                    <a:pt x="525" y="1"/>
                    <a:pt x="518" y="2"/>
                  </a:cubicBezTo>
                  <a:cubicBezTo>
                    <a:pt x="411" y="19"/>
                    <a:pt x="339" y="118"/>
                    <a:pt x="357" y="216"/>
                  </a:cubicBezTo>
                  <a:lnTo>
                    <a:pt x="357" y="225"/>
                  </a:lnTo>
                  <a:cubicBezTo>
                    <a:pt x="402" y="546"/>
                    <a:pt x="357" y="885"/>
                    <a:pt x="313" y="1250"/>
                  </a:cubicBezTo>
                  <a:lnTo>
                    <a:pt x="170" y="2321"/>
                  </a:lnTo>
                  <a:cubicBezTo>
                    <a:pt x="116" y="2687"/>
                    <a:pt x="81" y="3053"/>
                    <a:pt x="54" y="3418"/>
                  </a:cubicBezTo>
                  <a:cubicBezTo>
                    <a:pt x="18" y="3793"/>
                    <a:pt x="0" y="4159"/>
                    <a:pt x="9" y="4533"/>
                  </a:cubicBezTo>
                  <a:cubicBezTo>
                    <a:pt x="18" y="4623"/>
                    <a:pt x="72" y="4703"/>
                    <a:pt x="161" y="4730"/>
                  </a:cubicBezTo>
                  <a:cubicBezTo>
                    <a:pt x="179" y="4734"/>
                    <a:pt x="197" y="4736"/>
                    <a:pt x="215" y="4736"/>
                  </a:cubicBezTo>
                  <a:cubicBezTo>
                    <a:pt x="311" y="4736"/>
                    <a:pt x="397" y="4677"/>
                    <a:pt x="420" y="4587"/>
                  </a:cubicBezTo>
                  <a:cubicBezTo>
                    <a:pt x="518" y="4221"/>
                    <a:pt x="598" y="3864"/>
                    <a:pt x="660" y="3499"/>
                  </a:cubicBezTo>
                  <a:cubicBezTo>
                    <a:pt x="723" y="3133"/>
                    <a:pt x="776" y="2776"/>
                    <a:pt x="821" y="2401"/>
                  </a:cubicBezTo>
                  <a:cubicBezTo>
                    <a:pt x="866" y="2036"/>
                    <a:pt x="901" y="1661"/>
                    <a:pt x="901" y="1286"/>
                  </a:cubicBezTo>
                  <a:cubicBezTo>
                    <a:pt x="901" y="911"/>
                    <a:pt x="892" y="501"/>
                    <a:pt x="714" y="109"/>
                  </a:cubicBezTo>
                  <a:cubicBezTo>
                    <a:pt x="681" y="43"/>
                    <a:pt x="611" y="0"/>
                    <a:pt x="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6"/>
            <p:cNvSpPr/>
            <p:nvPr/>
          </p:nvSpPr>
          <p:spPr>
            <a:xfrm>
              <a:off x="2938725" y="1562250"/>
              <a:ext cx="183150" cy="32175"/>
            </a:xfrm>
            <a:custGeom>
              <a:avLst/>
              <a:gdLst/>
              <a:ahLst/>
              <a:cxnLst/>
              <a:rect l="l" t="t" r="r" b="b"/>
              <a:pathLst>
                <a:path w="7326" h="1287" extrusionOk="0">
                  <a:moveTo>
                    <a:pt x="6238" y="1"/>
                  </a:moveTo>
                  <a:cubicBezTo>
                    <a:pt x="5942" y="1"/>
                    <a:pt x="5648" y="10"/>
                    <a:pt x="5354" y="28"/>
                  </a:cubicBezTo>
                  <a:cubicBezTo>
                    <a:pt x="4765" y="54"/>
                    <a:pt x="4185" y="108"/>
                    <a:pt x="3596" y="179"/>
                  </a:cubicBezTo>
                  <a:cubicBezTo>
                    <a:pt x="2427" y="331"/>
                    <a:pt x="1268" y="563"/>
                    <a:pt x="144" y="920"/>
                  </a:cubicBezTo>
                  <a:cubicBezTo>
                    <a:pt x="54" y="946"/>
                    <a:pt x="1" y="1027"/>
                    <a:pt x="10" y="1125"/>
                  </a:cubicBezTo>
                  <a:cubicBezTo>
                    <a:pt x="27" y="1217"/>
                    <a:pt x="107" y="1286"/>
                    <a:pt x="206" y="1286"/>
                  </a:cubicBezTo>
                  <a:cubicBezTo>
                    <a:pt x="212" y="1286"/>
                    <a:pt x="218" y="1286"/>
                    <a:pt x="224" y="1285"/>
                  </a:cubicBezTo>
                  <a:cubicBezTo>
                    <a:pt x="1384" y="1143"/>
                    <a:pt x="2526" y="973"/>
                    <a:pt x="3676" y="839"/>
                  </a:cubicBezTo>
                  <a:cubicBezTo>
                    <a:pt x="4256" y="768"/>
                    <a:pt x="4827" y="697"/>
                    <a:pt x="5407" y="634"/>
                  </a:cubicBezTo>
                  <a:cubicBezTo>
                    <a:pt x="5978" y="572"/>
                    <a:pt x="6558" y="509"/>
                    <a:pt x="7138" y="438"/>
                  </a:cubicBezTo>
                  <a:cubicBezTo>
                    <a:pt x="7236" y="429"/>
                    <a:pt x="7316" y="349"/>
                    <a:pt x="7316" y="242"/>
                  </a:cubicBezTo>
                  <a:cubicBezTo>
                    <a:pt x="7325" y="135"/>
                    <a:pt x="7236" y="37"/>
                    <a:pt x="7129" y="28"/>
                  </a:cubicBezTo>
                  <a:cubicBezTo>
                    <a:pt x="6830" y="10"/>
                    <a:pt x="6533" y="1"/>
                    <a:pt x="62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6"/>
            <p:cNvSpPr/>
            <p:nvPr/>
          </p:nvSpPr>
          <p:spPr>
            <a:xfrm>
              <a:off x="3002525" y="1622025"/>
              <a:ext cx="198525" cy="31100"/>
            </a:xfrm>
            <a:custGeom>
              <a:avLst/>
              <a:gdLst/>
              <a:ahLst/>
              <a:cxnLst/>
              <a:rect l="l" t="t" r="r" b="b"/>
              <a:pathLst>
                <a:path w="7941" h="1244" extrusionOk="0">
                  <a:moveTo>
                    <a:pt x="6660" y="0"/>
                  </a:moveTo>
                  <a:cubicBezTo>
                    <a:pt x="6380" y="0"/>
                    <a:pt x="6102" y="7"/>
                    <a:pt x="5826" y="18"/>
                  </a:cubicBezTo>
                  <a:cubicBezTo>
                    <a:pt x="5183" y="36"/>
                    <a:pt x="4550" y="81"/>
                    <a:pt x="3908" y="152"/>
                  </a:cubicBezTo>
                  <a:cubicBezTo>
                    <a:pt x="2641" y="295"/>
                    <a:pt x="1383" y="518"/>
                    <a:pt x="152" y="875"/>
                  </a:cubicBezTo>
                  <a:cubicBezTo>
                    <a:pt x="63" y="902"/>
                    <a:pt x="0" y="982"/>
                    <a:pt x="9" y="1080"/>
                  </a:cubicBezTo>
                  <a:cubicBezTo>
                    <a:pt x="25" y="1169"/>
                    <a:pt x="100" y="1243"/>
                    <a:pt x="194" y="1243"/>
                  </a:cubicBezTo>
                  <a:cubicBezTo>
                    <a:pt x="203" y="1243"/>
                    <a:pt x="213" y="1242"/>
                    <a:pt x="223" y="1241"/>
                  </a:cubicBezTo>
                  <a:cubicBezTo>
                    <a:pt x="1481" y="1098"/>
                    <a:pt x="2730" y="937"/>
                    <a:pt x="3979" y="812"/>
                  </a:cubicBezTo>
                  <a:cubicBezTo>
                    <a:pt x="4604" y="741"/>
                    <a:pt x="5237" y="688"/>
                    <a:pt x="5861" y="625"/>
                  </a:cubicBezTo>
                  <a:cubicBezTo>
                    <a:pt x="6486" y="572"/>
                    <a:pt x="7119" y="518"/>
                    <a:pt x="7744" y="456"/>
                  </a:cubicBezTo>
                  <a:cubicBezTo>
                    <a:pt x="7842" y="438"/>
                    <a:pt x="7922" y="366"/>
                    <a:pt x="7931" y="259"/>
                  </a:cubicBezTo>
                  <a:cubicBezTo>
                    <a:pt x="7940" y="143"/>
                    <a:pt x="7851" y="45"/>
                    <a:pt x="7744" y="36"/>
                  </a:cubicBezTo>
                  <a:cubicBezTo>
                    <a:pt x="7382" y="11"/>
                    <a:pt x="7020" y="0"/>
                    <a:pt x="6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6"/>
            <p:cNvSpPr/>
            <p:nvPr/>
          </p:nvSpPr>
          <p:spPr>
            <a:xfrm>
              <a:off x="3079250" y="1702925"/>
              <a:ext cx="192050" cy="32725"/>
            </a:xfrm>
            <a:custGeom>
              <a:avLst/>
              <a:gdLst/>
              <a:ahLst/>
              <a:cxnLst/>
              <a:rect l="l" t="t" r="r" b="b"/>
              <a:pathLst>
                <a:path w="7682" h="1309" extrusionOk="0">
                  <a:moveTo>
                    <a:pt x="5910" y="1"/>
                  </a:moveTo>
                  <a:cubicBezTo>
                    <a:pt x="5814" y="1"/>
                    <a:pt x="5717" y="2"/>
                    <a:pt x="5620" y="3"/>
                  </a:cubicBezTo>
                  <a:cubicBezTo>
                    <a:pt x="5005" y="12"/>
                    <a:pt x="4380" y="56"/>
                    <a:pt x="3765" y="137"/>
                  </a:cubicBezTo>
                  <a:cubicBezTo>
                    <a:pt x="2534" y="280"/>
                    <a:pt x="1312" y="538"/>
                    <a:pt x="143" y="940"/>
                  </a:cubicBezTo>
                  <a:cubicBezTo>
                    <a:pt x="54" y="975"/>
                    <a:pt x="0" y="1065"/>
                    <a:pt x="18" y="1154"/>
                  </a:cubicBezTo>
                  <a:cubicBezTo>
                    <a:pt x="34" y="1249"/>
                    <a:pt x="113" y="1308"/>
                    <a:pt x="199" y="1308"/>
                  </a:cubicBezTo>
                  <a:cubicBezTo>
                    <a:pt x="210" y="1308"/>
                    <a:pt x="221" y="1307"/>
                    <a:pt x="232" y="1305"/>
                  </a:cubicBezTo>
                  <a:cubicBezTo>
                    <a:pt x="1436" y="1109"/>
                    <a:pt x="2641" y="922"/>
                    <a:pt x="3845" y="788"/>
                  </a:cubicBezTo>
                  <a:cubicBezTo>
                    <a:pt x="4443" y="717"/>
                    <a:pt x="5050" y="663"/>
                    <a:pt x="5656" y="619"/>
                  </a:cubicBezTo>
                  <a:lnTo>
                    <a:pt x="7476" y="494"/>
                  </a:lnTo>
                  <a:cubicBezTo>
                    <a:pt x="7574" y="485"/>
                    <a:pt x="7654" y="404"/>
                    <a:pt x="7663" y="306"/>
                  </a:cubicBezTo>
                  <a:cubicBezTo>
                    <a:pt x="7681" y="190"/>
                    <a:pt x="7601" y="92"/>
                    <a:pt x="7485" y="83"/>
                  </a:cubicBezTo>
                  <a:cubicBezTo>
                    <a:pt x="6965" y="23"/>
                    <a:pt x="6438" y="1"/>
                    <a:pt x="5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6"/>
            <p:cNvSpPr/>
            <p:nvPr/>
          </p:nvSpPr>
          <p:spPr>
            <a:xfrm>
              <a:off x="3160650" y="1781350"/>
              <a:ext cx="159475" cy="37125"/>
            </a:xfrm>
            <a:custGeom>
              <a:avLst/>
              <a:gdLst/>
              <a:ahLst/>
              <a:cxnLst/>
              <a:rect l="l" t="t" r="r" b="b"/>
              <a:pathLst>
                <a:path w="6379" h="1485" extrusionOk="0">
                  <a:moveTo>
                    <a:pt x="5166" y="1"/>
                  </a:moveTo>
                  <a:cubicBezTo>
                    <a:pt x="4988" y="1"/>
                    <a:pt x="4809" y="6"/>
                    <a:pt x="4630" y="15"/>
                  </a:cubicBezTo>
                  <a:cubicBezTo>
                    <a:pt x="4104" y="42"/>
                    <a:pt x="3596" y="104"/>
                    <a:pt x="3078" y="194"/>
                  </a:cubicBezTo>
                  <a:cubicBezTo>
                    <a:pt x="2570" y="283"/>
                    <a:pt x="2061" y="399"/>
                    <a:pt x="1570" y="559"/>
                  </a:cubicBezTo>
                  <a:cubicBezTo>
                    <a:pt x="1071" y="711"/>
                    <a:pt x="589" y="898"/>
                    <a:pt x="125" y="1121"/>
                  </a:cubicBezTo>
                  <a:cubicBezTo>
                    <a:pt x="45" y="1166"/>
                    <a:pt x="0" y="1255"/>
                    <a:pt x="18" y="1344"/>
                  </a:cubicBezTo>
                  <a:cubicBezTo>
                    <a:pt x="41" y="1427"/>
                    <a:pt x="120" y="1484"/>
                    <a:pt x="204" y="1484"/>
                  </a:cubicBezTo>
                  <a:cubicBezTo>
                    <a:pt x="219" y="1484"/>
                    <a:pt x="235" y="1482"/>
                    <a:pt x="250" y="1478"/>
                  </a:cubicBezTo>
                  <a:cubicBezTo>
                    <a:pt x="741" y="1362"/>
                    <a:pt x="1231" y="1237"/>
                    <a:pt x="1722" y="1130"/>
                  </a:cubicBezTo>
                  <a:cubicBezTo>
                    <a:pt x="2213" y="1023"/>
                    <a:pt x="2703" y="925"/>
                    <a:pt x="3194" y="845"/>
                  </a:cubicBezTo>
                  <a:cubicBezTo>
                    <a:pt x="3685" y="756"/>
                    <a:pt x="4184" y="684"/>
                    <a:pt x="4675" y="631"/>
                  </a:cubicBezTo>
                  <a:cubicBezTo>
                    <a:pt x="5175" y="568"/>
                    <a:pt x="5674" y="524"/>
                    <a:pt x="6174" y="470"/>
                  </a:cubicBezTo>
                  <a:cubicBezTo>
                    <a:pt x="6272" y="461"/>
                    <a:pt x="6352" y="381"/>
                    <a:pt x="6361" y="283"/>
                  </a:cubicBezTo>
                  <a:cubicBezTo>
                    <a:pt x="6379" y="167"/>
                    <a:pt x="6290" y="69"/>
                    <a:pt x="6183" y="60"/>
                  </a:cubicBezTo>
                  <a:cubicBezTo>
                    <a:pt x="5844" y="19"/>
                    <a:pt x="5505" y="1"/>
                    <a:pt x="5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6"/>
            <p:cNvSpPr/>
            <p:nvPr/>
          </p:nvSpPr>
          <p:spPr>
            <a:xfrm>
              <a:off x="3238475" y="1868075"/>
              <a:ext cx="110875" cy="28550"/>
            </a:xfrm>
            <a:custGeom>
              <a:avLst/>
              <a:gdLst/>
              <a:ahLst/>
              <a:cxnLst/>
              <a:rect l="l" t="t" r="r" b="b"/>
              <a:pathLst>
                <a:path w="4435" h="1142" extrusionOk="0">
                  <a:moveTo>
                    <a:pt x="3944" y="0"/>
                  </a:moveTo>
                  <a:cubicBezTo>
                    <a:pt x="3686" y="0"/>
                    <a:pt x="3431" y="17"/>
                    <a:pt x="3177" y="43"/>
                  </a:cubicBezTo>
                  <a:cubicBezTo>
                    <a:pt x="2829" y="70"/>
                    <a:pt x="2481" y="123"/>
                    <a:pt x="2142" y="186"/>
                  </a:cubicBezTo>
                  <a:cubicBezTo>
                    <a:pt x="1794" y="257"/>
                    <a:pt x="1455" y="329"/>
                    <a:pt x="1116" y="427"/>
                  </a:cubicBezTo>
                  <a:cubicBezTo>
                    <a:pt x="786" y="525"/>
                    <a:pt x="447" y="632"/>
                    <a:pt x="126" y="775"/>
                  </a:cubicBezTo>
                  <a:cubicBezTo>
                    <a:pt x="54" y="801"/>
                    <a:pt x="1" y="882"/>
                    <a:pt x="10" y="962"/>
                  </a:cubicBezTo>
                  <a:cubicBezTo>
                    <a:pt x="18" y="1064"/>
                    <a:pt x="107" y="1141"/>
                    <a:pt x="208" y="1141"/>
                  </a:cubicBezTo>
                  <a:cubicBezTo>
                    <a:pt x="213" y="1141"/>
                    <a:pt x="218" y="1141"/>
                    <a:pt x="224" y="1140"/>
                  </a:cubicBezTo>
                  <a:cubicBezTo>
                    <a:pt x="563" y="1105"/>
                    <a:pt x="911" y="1060"/>
                    <a:pt x="1250" y="1007"/>
                  </a:cubicBezTo>
                  <a:cubicBezTo>
                    <a:pt x="1589" y="953"/>
                    <a:pt x="1919" y="891"/>
                    <a:pt x="2258" y="837"/>
                  </a:cubicBezTo>
                  <a:cubicBezTo>
                    <a:pt x="2597" y="775"/>
                    <a:pt x="2936" y="712"/>
                    <a:pt x="3266" y="650"/>
                  </a:cubicBezTo>
                  <a:cubicBezTo>
                    <a:pt x="3605" y="578"/>
                    <a:pt x="3935" y="507"/>
                    <a:pt x="4274" y="418"/>
                  </a:cubicBezTo>
                  <a:cubicBezTo>
                    <a:pt x="4354" y="391"/>
                    <a:pt x="4426" y="320"/>
                    <a:pt x="4426" y="222"/>
                  </a:cubicBezTo>
                  <a:cubicBezTo>
                    <a:pt x="4435" y="106"/>
                    <a:pt x="4345" y="7"/>
                    <a:pt x="4229" y="7"/>
                  </a:cubicBezTo>
                  <a:cubicBezTo>
                    <a:pt x="4134" y="3"/>
                    <a:pt x="4039" y="0"/>
                    <a:pt x="3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46"/>
          <p:cNvGrpSpPr/>
          <p:nvPr/>
        </p:nvGrpSpPr>
        <p:grpSpPr>
          <a:xfrm>
            <a:off x="0" y="-10650"/>
            <a:ext cx="9143949" cy="5158468"/>
            <a:chOff x="0" y="-10650"/>
            <a:chExt cx="9143949" cy="5158468"/>
          </a:xfrm>
        </p:grpSpPr>
        <p:grpSp>
          <p:nvGrpSpPr>
            <p:cNvPr id="2013" name="Google Shape;2013;p46"/>
            <p:cNvGrpSpPr/>
            <p:nvPr/>
          </p:nvGrpSpPr>
          <p:grpSpPr>
            <a:xfrm>
              <a:off x="0" y="-10650"/>
              <a:ext cx="9143949" cy="5158468"/>
              <a:chOff x="267864" y="140547"/>
              <a:chExt cx="8608500" cy="4856400"/>
            </a:xfrm>
          </p:grpSpPr>
          <p:sp>
            <p:nvSpPr>
              <p:cNvPr id="2014" name="Google Shape;2014;p4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343D"/>
                  </a:solidFill>
                </a:endParaRPr>
              </a:p>
            </p:txBody>
          </p:sp>
          <p:sp>
            <p:nvSpPr>
              <p:cNvPr id="2015" name="Google Shape;2015;p4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343D"/>
                  </a:solidFill>
                </a:endParaRPr>
              </a:p>
            </p:txBody>
          </p:sp>
        </p:grpSp>
        <p:grpSp>
          <p:nvGrpSpPr>
            <p:cNvPr id="2016" name="Google Shape;2016;p46"/>
            <p:cNvGrpSpPr/>
            <p:nvPr/>
          </p:nvGrpSpPr>
          <p:grpSpPr>
            <a:xfrm rot="10800000">
              <a:off x="0" y="-10650"/>
              <a:ext cx="9143949" cy="5158468"/>
              <a:chOff x="267864" y="140547"/>
              <a:chExt cx="8608500" cy="4856400"/>
            </a:xfrm>
          </p:grpSpPr>
          <p:sp>
            <p:nvSpPr>
              <p:cNvPr id="2017" name="Google Shape;2017;p46"/>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343D"/>
                  </a:solidFill>
                </a:endParaRPr>
              </a:p>
            </p:txBody>
          </p:sp>
          <p:sp>
            <p:nvSpPr>
              <p:cNvPr id="2018" name="Google Shape;2018;p46"/>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343D"/>
                  </a:solidFill>
                </a:endParaRPr>
              </a:p>
            </p:txBody>
          </p:sp>
        </p:grpSp>
      </p:grpSp>
      <p:sp>
        <p:nvSpPr>
          <p:cNvPr id="2019" name="Google Shape;2019;p46"/>
          <p:cNvSpPr txBox="1">
            <a:spLocks noGrp="1"/>
          </p:cNvSpPr>
          <p:nvPr>
            <p:ph type="subTitle" idx="1"/>
          </p:nvPr>
        </p:nvSpPr>
        <p:spPr>
          <a:xfrm>
            <a:off x="1828000" y="2394388"/>
            <a:ext cx="2512800" cy="136830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None/>
              <a:defRPr/>
            </a:lvl1pPr>
            <a:lvl2pPr lvl="1" algn="r" rtl="0">
              <a:lnSpc>
                <a:spcPct val="100000"/>
              </a:lnSpc>
              <a:spcBef>
                <a:spcPts val="1600"/>
              </a:spcBef>
              <a:spcAft>
                <a:spcPts val="0"/>
              </a:spcAft>
              <a:buNone/>
              <a:defRPr/>
            </a:lvl2pPr>
            <a:lvl3pPr lvl="2" algn="r" rtl="0">
              <a:lnSpc>
                <a:spcPct val="100000"/>
              </a:lnSpc>
              <a:spcBef>
                <a:spcPts val="1600"/>
              </a:spcBef>
              <a:spcAft>
                <a:spcPts val="0"/>
              </a:spcAft>
              <a:buNone/>
              <a:defRPr/>
            </a:lvl3pPr>
            <a:lvl4pPr lvl="3" algn="r" rtl="0">
              <a:lnSpc>
                <a:spcPct val="100000"/>
              </a:lnSpc>
              <a:spcBef>
                <a:spcPts val="1600"/>
              </a:spcBef>
              <a:spcAft>
                <a:spcPts val="0"/>
              </a:spcAft>
              <a:buNone/>
              <a:defRPr/>
            </a:lvl4pPr>
            <a:lvl5pPr lvl="4" algn="r" rtl="0">
              <a:lnSpc>
                <a:spcPct val="100000"/>
              </a:lnSpc>
              <a:spcBef>
                <a:spcPts val="1600"/>
              </a:spcBef>
              <a:spcAft>
                <a:spcPts val="0"/>
              </a:spcAft>
              <a:buNone/>
              <a:defRPr/>
            </a:lvl5pPr>
            <a:lvl6pPr lvl="5" algn="r" rtl="0">
              <a:lnSpc>
                <a:spcPct val="100000"/>
              </a:lnSpc>
              <a:spcBef>
                <a:spcPts val="1600"/>
              </a:spcBef>
              <a:spcAft>
                <a:spcPts val="0"/>
              </a:spcAft>
              <a:buNone/>
              <a:defRPr/>
            </a:lvl6pPr>
            <a:lvl7pPr lvl="6" algn="r" rtl="0">
              <a:lnSpc>
                <a:spcPct val="100000"/>
              </a:lnSpc>
              <a:spcBef>
                <a:spcPts val="1600"/>
              </a:spcBef>
              <a:spcAft>
                <a:spcPts val="0"/>
              </a:spcAft>
              <a:buNone/>
              <a:defRPr/>
            </a:lvl7pPr>
            <a:lvl8pPr lvl="7" algn="r" rtl="0">
              <a:lnSpc>
                <a:spcPct val="100000"/>
              </a:lnSpc>
              <a:spcBef>
                <a:spcPts val="1600"/>
              </a:spcBef>
              <a:spcAft>
                <a:spcPts val="0"/>
              </a:spcAft>
              <a:buNone/>
              <a:defRPr/>
            </a:lvl8pPr>
            <a:lvl9pPr lvl="8" algn="r" rtl="0">
              <a:lnSpc>
                <a:spcPct val="100000"/>
              </a:lnSpc>
              <a:spcBef>
                <a:spcPts val="1600"/>
              </a:spcBef>
              <a:spcAft>
                <a:spcPts val="1600"/>
              </a:spcAft>
              <a:buNone/>
              <a:defRPr/>
            </a:lvl9pPr>
          </a:lstStyle>
          <a:p>
            <a:endParaRPr/>
          </a:p>
        </p:txBody>
      </p:sp>
      <p:sp>
        <p:nvSpPr>
          <p:cNvPr id="2020" name="Google Shape;2020;p46"/>
          <p:cNvSpPr txBox="1">
            <a:spLocks noGrp="1"/>
          </p:cNvSpPr>
          <p:nvPr>
            <p:ph type="ctrTitle"/>
          </p:nvPr>
        </p:nvSpPr>
        <p:spPr>
          <a:xfrm>
            <a:off x="1827950" y="1846288"/>
            <a:ext cx="2512800" cy="54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sp>
        <p:nvSpPr>
          <p:cNvPr id="14" name="Google Shape;14;p3"/>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221364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grpSp>
        <p:nvGrpSpPr>
          <p:cNvPr id="72" name="Google Shape;72;p3"/>
          <p:cNvGrpSpPr/>
          <p:nvPr/>
        </p:nvGrpSpPr>
        <p:grpSpPr>
          <a:xfrm>
            <a:off x="547969" y="108630"/>
            <a:ext cx="8473968" cy="4683296"/>
            <a:chOff x="547969" y="108630"/>
            <a:chExt cx="8473968" cy="4683296"/>
          </a:xfrm>
        </p:grpSpPr>
        <p:grpSp>
          <p:nvGrpSpPr>
            <p:cNvPr id="73" name="Google Shape;73;p3"/>
            <p:cNvGrpSpPr/>
            <p:nvPr/>
          </p:nvGrpSpPr>
          <p:grpSpPr>
            <a:xfrm>
              <a:off x="3827643" y="108630"/>
              <a:ext cx="2107903" cy="2129856"/>
              <a:chOff x="3284842" y="173313"/>
              <a:chExt cx="1814343" cy="1833238"/>
            </a:xfrm>
          </p:grpSpPr>
          <p:sp>
            <p:nvSpPr>
              <p:cNvPr id="74" name="Google Shape;74;p3"/>
              <p:cNvSpPr/>
              <p:nvPr/>
            </p:nvSpPr>
            <p:spPr>
              <a:xfrm rot="1115771">
                <a:off x="3479619" y="362515"/>
                <a:ext cx="1424790" cy="1454835"/>
              </a:xfrm>
              <a:custGeom>
                <a:avLst/>
                <a:gdLst/>
                <a:ahLst/>
                <a:cxnLst/>
                <a:rect l="l" t="t" r="r" b="b"/>
                <a:pathLst>
                  <a:path w="39313" h="40142" extrusionOk="0">
                    <a:moveTo>
                      <a:pt x="21970" y="0"/>
                    </a:moveTo>
                    <a:cubicBezTo>
                      <a:pt x="21894" y="0"/>
                      <a:pt x="21819" y="4"/>
                      <a:pt x="21744" y="10"/>
                    </a:cubicBezTo>
                    <a:cubicBezTo>
                      <a:pt x="19169" y="223"/>
                      <a:pt x="17844" y="3146"/>
                      <a:pt x="17170" y="5651"/>
                    </a:cubicBezTo>
                    <a:cubicBezTo>
                      <a:pt x="16276" y="8949"/>
                      <a:pt x="15592" y="12309"/>
                      <a:pt x="15120" y="15697"/>
                    </a:cubicBezTo>
                    <a:cubicBezTo>
                      <a:pt x="15449" y="13327"/>
                      <a:pt x="11052" y="8732"/>
                      <a:pt x="8518" y="8732"/>
                    </a:cubicBezTo>
                    <a:cubicBezTo>
                      <a:pt x="7677" y="8732"/>
                      <a:pt x="7041" y="9238"/>
                      <a:pt x="6851" y="10498"/>
                    </a:cubicBezTo>
                    <a:cubicBezTo>
                      <a:pt x="6738" y="11246"/>
                      <a:pt x="6997" y="11996"/>
                      <a:pt x="7252" y="12710"/>
                    </a:cubicBezTo>
                    <a:cubicBezTo>
                      <a:pt x="8189" y="15302"/>
                      <a:pt x="9123" y="17893"/>
                      <a:pt x="10057" y="20484"/>
                    </a:cubicBezTo>
                    <a:cubicBezTo>
                      <a:pt x="8678" y="20039"/>
                      <a:pt x="7231" y="19810"/>
                      <a:pt x="5786" y="19810"/>
                    </a:cubicBezTo>
                    <a:cubicBezTo>
                      <a:pt x="5455" y="19810"/>
                      <a:pt x="5124" y="19822"/>
                      <a:pt x="4794" y="19847"/>
                    </a:cubicBezTo>
                    <a:cubicBezTo>
                      <a:pt x="3947" y="19909"/>
                      <a:pt x="2997" y="20122"/>
                      <a:pt x="2575" y="20857"/>
                    </a:cubicBezTo>
                    <a:cubicBezTo>
                      <a:pt x="2263" y="21398"/>
                      <a:pt x="2333" y="22073"/>
                      <a:pt x="2442" y="22687"/>
                    </a:cubicBezTo>
                    <a:cubicBezTo>
                      <a:pt x="2874" y="25159"/>
                      <a:pt x="3768" y="27541"/>
                      <a:pt x="4070" y="30029"/>
                    </a:cubicBezTo>
                    <a:cubicBezTo>
                      <a:pt x="4369" y="32521"/>
                      <a:pt x="3963" y="35281"/>
                      <a:pt x="2183" y="37035"/>
                    </a:cubicBezTo>
                    <a:cubicBezTo>
                      <a:pt x="1286" y="37923"/>
                      <a:pt x="1" y="39272"/>
                      <a:pt x="921" y="40142"/>
                    </a:cubicBezTo>
                    <a:cubicBezTo>
                      <a:pt x="4718" y="35494"/>
                      <a:pt x="10957" y="33620"/>
                      <a:pt x="16920" y="33013"/>
                    </a:cubicBezTo>
                    <a:cubicBezTo>
                      <a:pt x="18764" y="32823"/>
                      <a:pt x="20774" y="32670"/>
                      <a:pt x="22150" y="31428"/>
                    </a:cubicBezTo>
                    <a:cubicBezTo>
                      <a:pt x="23528" y="30182"/>
                      <a:pt x="23548" y="27395"/>
                      <a:pt x="21777" y="26829"/>
                    </a:cubicBezTo>
                    <a:cubicBezTo>
                      <a:pt x="24953" y="26099"/>
                      <a:pt x="28086" y="25185"/>
                      <a:pt x="31159" y="24099"/>
                    </a:cubicBezTo>
                    <a:cubicBezTo>
                      <a:pt x="32076" y="23777"/>
                      <a:pt x="33023" y="23415"/>
                      <a:pt x="33677" y="22694"/>
                    </a:cubicBezTo>
                    <a:cubicBezTo>
                      <a:pt x="34329" y="21973"/>
                      <a:pt x="34581" y="20787"/>
                      <a:pt x="33976" y="20023"/>
                    </a:cubicBezTo>
                    <a:cubicBezTo>
                      <a:pt x="33503" y="19427"/>
                      <a:pt x="32763" y="19295"/>
                      <a:pt x="31975" y="19295"/>
                    </a:cubicBezTo>
                    <a:cubicBezTo>
                      <a:pt x="31463" y="19295"/>
                      <a:pt x="30931" y="19351"/>
                      <a:pt x="30439" y="19371"/>
                    </a:cubicBezTo>
                    <a:cubicBezTo>
                      <a:pt x="30405" y="19373"/>
                      <a:pt x="30372" y="19373"/>
                      <a:pt x="30338" y="19373"/>
                    </a:cubicBezTo>
                    <a:cubicBezTo>
                      <a:pt x="29103" y="19373"/>
                      <a:pt x="27564" y="18490"/>
                      <a:pt x="28010" y="17355"/>
                    </a:cubicBezTo>
                    <a:cubicBezTo>
                      <a:pt x="28153" y="16999"/>
                      <a:pt x="28465" y="16743"/>
                      <a:pt x="28767" y="16511"/>
                    </a:cubicBezTo>
                    <a:cubicBezTo>
                      <a:pt x="32395" y="13694"/>
                      <a:pt x="36335" y="11042"/>
                      <a:pt x="38734" y="7120"/>
                    </a:cubicBezTo>
                    <a:cubicBezTo>
                      <a:pt x="39036" y="6628"/>
                      <a:pt x="39312" y="6007"/>
                      <a:pt x="39043" y="5495"/>
                    </a:cubicBezTo>
                    <a:cubicBezTo>
                      <a:pt x="38796" y="5032"/>
                      <a:pt x="38246" y="4908"/>
                      <a:pt x="37697" y="4908"/>
                    </a:cubicBezTo>
                    <a:cubicBezTo>
                      <a:pt x="37529" y="4908"/>
                      <a:pt x="37361" y="4919"/>
                      <a:pt x="37202" y="4937"/>
                    </a:cubicBezTo>
                    <a:cubicBezTo>
                      <a:pt x="32937" y="5401"/>
                      <a:pt x="28747" y="6525"/>
                      <a:pt x="24827" y="8262"/>
                    </a:cubicBezTo>
                    <a:cubicBezTo>
                      <a:pt x="24601" y="6262"/>
                      <a:pt x="24375" y="4259"/>
                      <a:pt x="24149" y="2256"/>
                    </a:cubicBezTo>
                    <a:cubicBezTo>
                      <a:pt x="24093" y="1764"/>
                      <a:pt x="24030" y="1252"/>
                      <a:pt x="23761" y="837"/>
                    </a:cubicBezTo>
                    <a:cubicBezTo>
                      <a:pt x="23380" y="262"/>
                      <a:pt x="22663" y="0"/>
                      <a:pt x="21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115771">
                <a:off x="3674009" y="770273"/>
                <a:ext cx="690414" cy="738834"/>
              </a:xfrm>
              <a:custGeom>
                <a:avLst/>
                <a:gdLst/>
                <a:ahLst/>
                <a:cxnLst/>
                <a:rect l="l" t="t" r="r" b="b"/>
                <a:pathLst>
                  <a:path w="19050" h="20386" extrusionOk="0">
                    <a:moveTo>
                      <a:pt x="18932" y="1"/>
                    </a:moveTo>
                    <a:cubicBezTo>
                      <a:pt x="18416" y="1"/>
                      <a:pt x="17847" y="705"/>
                      <a:pt x="17495" y="1137"/>
                    </a:cubicBezTo>
                    <a:cubicBezTo>
                      <a:pt x="17412" y="1237"/>
                      <a:pt x="17342" y="1326"/>
                      <a:pt x="17292" y="1379"/>
                    </a:cubicBezTo>
                    <a:cubicBezTo>
                      <a:pt x="15711" y="3057"/>
                      <a:pt x="13976" y="4638"/>
                      <a:pt x="12302" y="6167"/>
                    </a:cubicBezTo>
                    <a:cubicBezTo>
                      <a:pt x="10914" y="7432"/>
                      <a:pt x="9482" y="8741"/>
                      <a:pt x="8136" y="10100"/>
                    </a:cubicBezTo>
                    <a:cubicBezTo>
                      <a:pt x="6265" y="12027"/>
                      <a:pt x="4445" y="14050"/>
                      <a:pt x="2731" y="16110"/>
                    </a:cubicBezTo>
                    <a:cubicBezTo>
                      <a:pt x="1877" y="17087"/>
                      <a:pt x="1076" y="18130"/>
                      <a:pt x="349" y="19206"/>
                    </a:cubicBezTo>
                    <a:cubicBezTo>
                      <a:pt x="53" y="19704"/>
                      <a:pt x="26" y="19884"/>
                      <a:pt x="0" y="20376"/>
                    </a:cubicBezTo>
                    <a:lnTo>
                      <a:pt x="176" y="20385"/>
                    </a:lnTo>
                    <a:cubicBezTo>
                      <a:pt x="203" y="19917"/>
                      <a:pt x="222" y="19761"/>
                      <a:pt x="498" y="19303"/>
                    </a:cubicBezTo>
                    <a:cubicBezTo>
                      <a:pt x="1216" y="18233"/>
                      <a:pt x="2013" y="17196"/>
                      <a:pt x="2864" y="16222"/>
                    </a:cubicBezTo>
                    <a:cubicBezTo>
                      <a:pt x="4578" y="14163"/>
                      <a:pt x="6395" y="12147"/>
                      <a:pt x="8263" y="10223"/>
                    </a:cubicBezTo>
                    <a:cubicBezTo>
                      <a:pt x="9601" y="8867"/>
                      <a:pt x="11037" y="7562"/>
                      <a:pt x="12422" y="6296"/>
                    </a:cubicBezTo>
                    <a:cubicBezTo>
                      <a:pt x="14099" y="4765"/>
                      <a:pt x="15833" y="3183"/>
                      <a:pt x="17418" y="1499"/>
                    </a:cubicBezTo>
                    <a:cubicBezTo>
                      <a:pt x="17475" y="1439"/>
                      <a:pt x="17548" y="1349"/>
                      <a:pt x="17631" y="1246"/>
                    </a:cubicBezTo>
                    <a:cubicBezTo>
                      <a:pt x="17940" y="865"/>
                      <a:pt x="18503" y="175"/>
                      <a:pt x="18933" y="175"/>
                    </a:cubicBezTo>
                    <a:cubicBezTo>
                      <a:pt x="18961" y="175"/>
                      <a:pt x="18987" y="178"/>
                      <a:pt x="19013" y="183"/>
                    </a:cubicBezTo>
                    <a:lnTo>
                      <a:pt x="19050" y="14"/>
                    </a:lnTo>
                    <a:cubicBezTo>
                      <a:pt x="19011" y="5"/>
                      <a:pt x="18971" y="1"/>
                      <a:pt x="189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115771">
                <a:off x="4443205" y="661303"/>
                <a:ext cx="31458" cy="15149"/>
              </a:xfrm>
              <a:custGeom>
                <a:avLst/>
                <a:gdLst/>
                <a:ahLst/>
                <a:cxnLst/>
                <a:rect l="l" t="t" r="r" b="b"/>
                <a:pathLst>
                  <a:path w="868" h="418" extrusionOk="0">
                    <a:moveTo>
                      <a:pt x="699" y="0"/>
                    </a:moveTo>
                    <a:cubicBezTo>
                      <a:pt x="515" y="0"/>
                      <a:pt x="239" y="81"/>
                      <a:pt x="179" y="208"/>
                    </a:cubicBezTo>
                    <a:cubicBezTo>
                      <a:pt x="153" y="224"/>
                      <a:pt x="127" y="244"/>
                      <a:pt x="107" y="267"/>
                    </a:cubicBezTo>
                    <a:cubicBezTo>
                      <a:pt x="0" y="393"/>
                      <a:pt x="199" y="413"/>
                      <a:pt x="279" y="417"/>
                    </a:cubicBezTo>
                    <a:cubicBezTo>
                      <a:pt x="283" y="417"/>
                      <a:pt x="286" y="417"/>
                      <a:pt x="290" y="417"/>
                    </a:cubicBezTo>
                    <a:cubicBezTo>
                      <a:pt x="498" y="417"/>
                      <a:pt x="867" y="326"/>
                      <a:pt x="864" y="71"/>
                    </a:cubicBezTo>
                    <a:cubicBezTo>
                      <a:pt x="864" y="22"/>
                      <a:pt x="794"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115771">
                <a:off x="4442680" y="574074"/>
                <a:ext cx="30371" cy="18194"/>
              </a:xfrm>
              <a:custGeom>
                <a:avLst/>
                <a:gdLst/>
                <a:ahLst/>
                <a:cxnLst/>
                <a:rect l="l" t="t" r="r" b="b"/>
                <a:pathLst>
                  <a:path w="838" h="502" extrusionOk="0">
                    <a:moveTo>
                      <a:pt x="405" y="0"/>
                    </a:moveTo>
                    <a:cubicBezTo>
                      <a:pt x="256" y="0"/>
                      <a:pt x="40" y="116"/>
                      <a:pt x="20" y="279"/>
                    </a:cubicBezTo>
                    <a:cubicBezTo>
                      <a:pt x="0" y="462"/>
                      <a:pt x="206" y="502"/>
                      <a:pt x="342" y="502"/>
                    </a:cubicBezTo>
                    <a:lnTo>
                      <a:pt x="431" y="502"/>
                    </a:lnTo>
                    <a:cubicBezTo>
                      <a:pt x="581" y="502"/>
                      <a:pt x="797" y="389"/>
                      <a:pt x="817" y="223"/>
                    </a:cubicBezTo>
                    <a:cubicBezTo>
                      <a:pt x="837" y="43"/>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115771">
                <a:off x="4375041" y="483073"/>
                <a:ext cx="43998" cy="13047"/>
              </a:xfrm>
              <a:custGeom>
                <a:avLst/>
                <a:gdLst/>
                <a:ahLst/>
                <a:cxnLst/>
                <a:rect l="l" t="t" r="r" b="b"/>
                <a:pathLst>
                  <a:path w="1214" h="360" extrusionOk="0">
                    <a:moveTo>
                      <a:pt x="748" y="0"/>
                    </a:moveTo>
                    <a:cubicBezTo>
                      <a:pt x="512" y="0"/>
                      <a:pt x="0" y="359"/>
                      <a:pt x="466" y="359"/>
                    </a:cubicBezTo>
                    <a:cubicBezTo>
                      <a:pt x="701" y="359"/>
                      <a:pt x="1213"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115771">
                <a:off x="4333498" y="554761"/>
                <a:ext cx="33705" cy="12431"/>
              </a:xfrm>
              <a:custGeom>
                <a:avLst/>
                <a:gdLst/>
                <a:ahLst/>
                <a:cxnLst/>
                <a:rect l="l" t="t" r="r" b="b"/>
                <a:pathLst>
                  <a:path w="930" h="343" extrusionOk="0">
                    <a:moveTo>
                      <a:pt x="561" y="0"/>
                    </a:moveTo>
                    <a:cubicBezTo>
                      <a:pt x="411" y="0"/>
                      <a:pt x="195" y="54"/>
                      <a:pt x="100" y="180"/>
                    </a:cubicBezTo>
                    <a:cubicBezTo>
                      <a:pt x="0" y="306"/>
                      <a:pt x="186" y="342"/>
                      <a:pt x="279" y="342"/>
                    </a:cubicBezTo>
                    <a:lnTo>
                      <a:pt x="368" y="342"/>
                    </a:lnTo>
                    <a:cubicBezTo>
                      <a:pt x="518" y="342"/>
                      <a:pt x="734" y="289"/>
                      <a:pt x="830" y="163"/>
                    </a:cubicBezTo>
                    <a:cubicBezTo>
                      <a:pt x="930" y="34"/>
                      <a:pt x="744" y="0"/>
                      <a:pt x="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115771">
                <a:off x="4376249" y="634550"/>
                <a:ext cx="33379" cy="13736"/>
              </a:xfrm>
              <a:custGeom>
                <a:avLst/>
                <a:gdLst/>
                <a:ahLst/>
                <a:cxnLst/>
                <a:rect l="l" t="t" r="r" b="b"/>
                <a:pathLst>
                  <a:path w="921" h="379" extrusionOk="0">
                    <a:moveTo>
                      <a:pt x="552" y="0"/>
                    </a:moveTo>
                    <a:cubicBezTo>
                      <a:pt x="399" y="0"/>
                      <a:pt x="187" y="53"/>
                      <a:pt x="94" y="186"/>
                    </a:cubicBezTo>
                    <a:cubicBezTo>
                      <a:pt x="1" y="322"/>
                      <a:pt x="171" y="379"/>
                      <a:pt x="277" y="379"/>
                    </a:cubicBezTo>
                    <a:lnTo>
                      <a:pt x="370" y="379"/>
                    </a:lnTo>
                    <a:cubicBezTo>
                      <a:pt x="522" y="379"/>
                      <a:pt x="738" y="326"/>
                      <a:pt x="828" y="192"/>
                    </a:cubicBezTo>
                    <a:cubicBezTo>
                      <a:pt x="921" y="60"/>
                      <a:pt x="752" y="0"/>
                      <a:pt x="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1115771">
                <a:off x="4438526" y="1247196"/>
                <a:ext cx="44252" cy="11235"/>
              </a:xfrm>
              <a:custGeom>
                <a:avLst/>
                <a:gdLst/>
                <a:ahLst/>
                <a:cxnLst/>
                <a:rect l="l" t="t" r="r" b="b"/>
                <a:pathLst>
                  <a:path w="1221" h="310" extrusionOk="0">
                    <a:moveTo>
                      <a:pt x="758" y="1"/>
                    </a:moveTo>
                    <a:cubicBezTo>
                      <a:pt x="549" y="1"/>
                      <a:pt x="0" y="309"/>
                      <a:pt x="463" y="309"/>
                    </a:cubicBezTo>
                    <a:cubicBezTo>
                      <a:pt x="672" y="309"/>
                      <a:pt x="1220"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1115771">
                <a:off x="4453960" y="1291914"/>
                <a:ext cx="36170" cy="19897"/>
              </a:xfrm>
              <a:custGeom>
                <a:avLst/>
                <a:gdLst/>
                <a:ahLst/>
                <a:cxnLst/>
                <a:rect l="l" t="t" r="r" b="b"/>
                <a:pathLst>
                  <a:path w="998" h="549" extrusionOk="0">
                    <a:moveTo>
                      <a:pt x="525" y="0"/>
                    </a:moveTo>
                    <a:cubicBezTo>
                      <a:pt x="113" y="0"/>
                      <a:pt x="1" y="549"/>
                      <a:pt x="472" y="549"/>
                    </a:cubicBezTo>
                    <a:cubicBezTo>
                      <a:pt x="884" y="549"/>
                      <a:pt x="997" y="0"/>
                      <a:pt x="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115771">
                <a:off x="4519080" y="1247490"/>
                <a:ext cx="30371" cy="18230"/>
              </a:xfrm>
              <a:custGeom>
                <a:avLst/>
                <a:gdLst/>
                <a:ahLst/>
                <a:cxnLst/>
                <a:rect l="l" t="t" r="r" b="b"/>
                <a:pathLst>
                  <a:path w="838" h="503" extrusionOk="0">
                    <a:moveTo>
                      <a:pt x="406" y="0"/>
                    </a:moveTo>
                    <a:cubicBezTo>
                      <a:pt x="256" y="0"/>
                      <a:pt x="40" y="117"/>
                      <a:pt x="20" y="280"/>
                    </a:cubicBezTo>
                    <a:cubicBezTo>
                      <a:pt x="0" y="463"/>
                      <a:pt x="210" y="503"/>
                      <a:pt x="342" y="503"/>
                    </a:cubicBezTo>
                    <a:lnTo>
                      <a:pt x="432" y="503"/>
                    </a:lnTo>
                    <a:cubicBezTo>
                      <a:pt x="581" y="503"/>
                      <a:pt x="797" y="386"/>
                      <a:pt x="817" y="224"/>
                    </a:cubicBezTo>
                    <a:cubicBezTo>
                      <a:pt x="837" y="44"/>
                      <a:pt x="628" y="0"/>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3"/>
            <p:cNvSpPr/>
            <p:nvPr/>
          </p:nvSpPr>
          <p:spPr>
            <a:xfrm flipH="1">
              <a:off x="3400876" y="1064355"/>
              <a:ext cx="970221" cy="886678"/>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flipH="1">
              <a:off x="3483149" y="1643363"/>
              <a:ext cx="45880" cy="1822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3584286" y="1600274"/>
              <a:ext cx="46723" cy="13379"/>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3539512" y="1482650"/>
              <a:ext cx="39875" cy="18910"/>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3463659" y="1554815"/>
              <a:ext cx="32132" cy="20175"/>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flipH="1">
              <a:off x="3580757" y="1722955"/>
              <a:ext cx="46775" cy="13379"/>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3657926" y="1543596"/>
              <a:ext cx="46617" cy="14591"/>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3605619" y="1486706"/>
              <a:ext cx="46249" cy="16171"/>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3689794" y="1691139"/>
              <a:ext cx="35556" cy="13854"/>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3672464" y="1596956"/>
              <a:ext cx="38716" cy="20017"/>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0800000">
              <a:off x="547969" y="3927605"/>
              <a:ext cx="2256906" cy="864320"/>
            </a:xfrm>
            <a:custGeom>
              <a:avLst/>
              <a:gdLst/>
              <a:ahLst/>
              <a:cxnLst/>
              <a:rect l="l" t="t" r="r" b="b"/>
              <a:pathLst>
                <a:path w="32854" h="12582" extrusionOk="0">
                  <a:moveTo>
                    <a:pt x="31967" y="1"/>
                  </a:moveTo>
                  <a:cubicBezTo>
                    <a:pt x="31662" y="1"/>
                    <a:pt x="31334" y="46"/>
                    <a:pt x="31056" y="48"/>
                  </a:cubicBezTo>
                  <a:cubicBezTo>
                    <a:pt x="27365" y="98"/>
                    <a:pt x="23670" y="145"/>
                    <a:pt x="19980" y="194"/>
                  </a:cubicBezTo>
                  <a:cubicBezTo>
                    <a:pt x="15502" y="254"/>
                    <a:pt x="11020" y="311"/>
                    <a:pt x="6541" y="370"/>
                  </a:cubicBezTo>
                  <a:cubicBezTo>
                    <a:pt x="4362" y="401"/>
                    <a:pt x="2179" y="427"/>
                    <a:pt x="0" y="456"/>
                  </a:cubicBezTo>
                  <a:cubicBezTo>
                    <a:pt x="877" y="1151"/>
                    <a:pt x="871" y="2872"/>
                    <a:pt x="1146" y="3872"/>
                  </a:cubicBezTo>
                  <a:cubicBezTo>
                    <a:pt x="1465" y="5035"/>
                    <a:pt x="2103" y="5942"/>
                    <a:pt x="3193" y="6460"/>
                  </a:cubicBezTo>
                  <a:cubicBezTo>
                    <a:pt x="4810" y="7231"/>
                    <a:pt x="6644" y="7373"/>
                    <a:pt x="8362" y="7816"/>
                  </a:cubicBezTo>
                  <a:cubicBezTo>
                    <a:pt x="9432" y="8088"/>
                    <a:pt x="10525" y="8264"/>
                    <a:pt x="11581" y="8589"/>
                  </a:cubicBezTo>
                  <a:cubicBezTo>
                    <a:pt x="12631" y="8908"/>
                    <a:pt x="13461" y="9453"/>
                    <a:pt x="14398" y="10008"/>
                  </a:cubicBezTo>
                  <a:cubicBezTo>
                    <a:pt x="16495" y="11257"/>
                    <a:pt x="18834" y="12011"/>
                    <a:pt x="21246" y="12337"/>
                  </a:cubicBezTo>
                  <a:cubicBezTo>
                    <a:pt x="22134" y="12457"/>
                    <a:pt x="23082" y="12582"/>
                    <a:pt x="24019" y="12582"/>
                  </a:cubicBezTo>
                  <a:cubicBezTo>
                    <a:pt x="24923" y="12582"/>
                    <a:pt x="25818" y="12465"/>
                    <a:pt x="26640" y="12114"/>
                  </a:cubicBezTo>
                  <a:cubicBezTo>
                    <a:pt x="27458" y="11766"/>
                    <a:pt x="28120" y="11171"/>
                    <a:pt x="28558" y="10397"/>
                  </a:cubicBezTo>
                  <a:cubicBezTo>
                    <a:pt x="29159" y="9334"/>
                    <a:pt x="29016" y="8327"/>
                    <a:pt x="29169" y="7168"/>
                  </a:cubicBezTo>
                  <a:cubicBezTo>
                    <a:pt x="29518" y="4556"/>
                    <a:pt x="32853" y="3430"/>
                    <a:pt x="32740" y="510"/>
                  </a:cubicBezTo>
                  <a:cubicBezTo>
                    <a:pt x="32730" y="261"/>
                    <a:pt x="32727" y="157"/>
                    <a:pt x="32687" y="108"/>
                  </a:cubicBezTo>
                  <a:cubicBezTo>
                    <a:pt x="32644" y="51"/>
                    <a:pt x="32548" y="75"/>
                    <a:pt x="32335" y="31"/>
                  </a:cubicBezTo>
                  <a:cubicBezTo>
                    <a:pt x="32220" y="9"/>
                    <a:pt x="32095" y="1"/>
                    <a:pt x="3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95;p3"/>
            <p:cNvGrpSpPr/>
            <p:nvPr/>
          </p:nvGrpSpPr>
          <p:grpSpPr>
            <a:xfrm rot="-5400000">
              <a:off x="7695871" y="2795199"/>
              <a:ext cx="1528871" cy="1123261"/>
              <a:chOff x="1383046" y="3439748"/>
              <a:chExt cx="2493673" cy="1832101"/>
            </a:xfrm>
          </p:grpSpPr>
          <p:sp>
            <p:nvSpPr>
              <p:cNvPr id="96" name="Google Shape;96;p3"/>
              <p:cNvSpPr/>
              <p:nvPr/>
            </p:nvSpPr>
            <p:spPr>
              <a:xfrm>
                <a:off x="2072123" y="4186829"/>
                <a:ext cx="1106083" cy="614535"/>
              </a:xfrm>
              <a:custGeom>
                <a:avLst/>
                <a:gdLst/>
                <a:ahLst/>
                <a:cxnLst/>
                <a:rect l="l" t="t" r="r" b="b"/>
                <a:pathLst>
                  <a:path w="22061" h="12257" extrusionOk="0">
                    <a:moveTo>
                      <a:pt x="12930" y="0"/>
                    </a:moveTo>
                    <a:cubicBezTo>
                      <a:pt x="11608" y="0"/>
                      <a:pt x="10279" y="177"/>
                      <a:pt x="9093" y="395"/>
                    </a:cubicBezTo>
                    <a:cubicBezTo>
                      <a:pt x="8223" y="559"/>
                      <a:pt x="7359" y="781"/>
                      <a:pt x="6558" y="1160"/>
                    </a:cubicBezTo>
                    <a:cubicBezTo>
                      <a:pt x="4053" y="2349"/>
                      <a:pt x="2030" y="5020"/>
                      <a:pt x="838" y="7465"/>
                    </a:cubicBezTo>
                    <a:cubicBezTo>
                      <a:pt x="425" y="8306"/>
                      <a:pt x="240" y="9093"/>
                      <a:pt x="200" y="10017"/>
                    </a:cubicBezTo>
                    <a:cubicBezTo>
                      <a:pt x="50" y="10349"/>
                      <a:pt x="27" y="10349"/>
                      <a:pt x="0" y="10349"/>
                    </a:cubicBezTo>
                    <a:cubicBezTo>
                      <a:pt x="439" y="10369"/>
                      <a:pt x="824" y="10475"/>
                      <a:pt x="1253" y="10611"/>
                    </a:cubicBezTo>
                    <a:cubicBezTo>
                      <a:pt x="1927" y="10830"/>
                      <a:pt x="2736" y="11162"/>
                      <a:pt x="3479" y="11162"/>
                    </a:cubicBezTo>
                    <a:cubicBezTo>
                      <a:pt x="3571" y="11162"/>
                      <a:pt x="3662" y="11157"/>
                      <a:pt x="3751" y="11146"/>
                    </a:cubicBezTo>
                    <a:cubicBezTo>
                      <a:pt x="3924" y="10701"/>
                      <a:pt x="3934" y="10116"/>
                      <a:pt x="4021" y="9648"/>
                    </a:cubicBezTo>
                    <a:cubicBezTo>
                      <a:pt x="4133" y="9034"/>
                      <a:pt x="4229" y="8396"/>
                      <a:pt x="4312" y="7778"/>
                    </a:cubicBezTo>
                    <a:cubicBezTo>
                      <a:pt x="4392" y="7203"/>
                      <a:pt x="4455" y="6764"/>
                      <a:pt x="4814" y="6276"/>
                    </a:cubicBezTo>
                    <a:cubicBezTo>
                      <a:pt x="5087" y="5907"/>
                      <a:pt x="5336" y="5502"/>
                      <a:pt x="5625" y="5143"/>
                    </a:cubicBezTo>
                    <a:cubicBezTo>
                      <a:pt x="6229" y="4386"/>
                      <a:pt x="6844" y="3638"/>
                      <a:pt x="7738" y="3196"/>
                    </a:cubicBezTo>
                    <a:cubicBezTo>
                      <a:pt x="8496" y="2820"/>
                      <a:pt x="9305" y="2465"/>
                      <a:pt x="10161" y="2465"/>
                    </a:cubicBezTo>
                    <a:cubicBezTo>
                      <a:pt x="10206" y="2465"/>
                      <a:pt x="10251" y="2466"/>
                      <a:pt x="10296" y="2468"/>
                    </a:cubicBezTo>
                    <a:cubicBezTo>
                      <a:pt x="11346" y="2515"/>
                      <a:pt x="12356" y="2638"/>
                      <a:pt x="13305" y="3137"/>
                    </a:cubicBezTo>
                    <a:cubicBezTo>
                      <a:pt x="14190" y="3601"/>
                      <a:pt x="14977" y="4289"/>
                      <a:pt x="15751" y="4914"/>
                    </a:cubicBezTo>
                    <a:cubicBezTo>
                      <a:pt x="16213" y="5286"/>
                      <a:pt x="16531" y="5737"/>
                      <a:pt x="16910" y="6189"/>
                    </a:cubicBezTo>
                    <a:cubicBezTo>
                      <a:pt x="17296" y="6645"/>
                      <a:pt x="17668" y="7240"/>
                      <a:pt x="17870" y="7804"/>
                    </a:cubicBezTo>
                    <a:cubicBezTo>
                      <a:pt x="18043" y="8279"/>
                      <a:pt x="18319" y="8687"/>
                      <a:pt x="18512" y="9153"/>
                    </a:cubicBezTo>
                    <a:cubicBezTo>
                      <a:pt x="18715" y="9651"/>
                      <a:pt x="18864" y="10253"/>
                      <a:pt x="18983" y="10777"/>
                    </a:cubicBezTo>
                    <a:cubicBezTo>
                      <a:pt x="19060" y="11103"/>
                      <a:pt x="19123" y="11442"/>
                      <a:pt x="19179" y="11771"/>
                    </a:cubicBezTo>
                    <a:cubicBezTo>
                      <a:pt x="19190" y="11837"/>
                      <a:pt x="19173" y="11987"/>
                      <a:pt x="19210" y="12040"/>
                    </a:cubicBezTo>
                    <a:cubicBezTo>
                      <a:pt x="19281" y="12146"/>
                      <a:pt x="19398" y="12163"/>
                      <a:pt x="19517" y="12163"/>
                    </a:cubicBezTo>
                    <a:cubicBezTo>
                      <a:pt x="19573" y="12163"/>
                      <a:pt x="19629" y="12160"/>
                      <a:pt x="19681" y="12160"/>
                    </a:cubicBezTo>
                    <a:cubicBezTo>
                      <a:pt x="19689" y="12160"/>
                      <a:pt x="19697" y="12160"/>
                      <a:pt x="19704" y="12160"/>
                    </a:cubicBezTo>
                    <a:cubicBezTo>
                      <a:pt x="20236" y="12169"/>
                      <a:pt x="20768" y="12196"/>
                      <a:pt x="21299" y="12216"/>
                    </a:cubicBezTo>
                    <a:cubicBezTo>
                      <a:pt x="21357" y="12216"/>
                      <a:pt x="21624" y="12257"/>
                      <a:pt x="21788" y="12257"/>
                    </a:cubicBezTo>
                    <a:cubicBezTo>
                      <a:pt x="21838" y="12257"/>
                      <a:pt x="21879" y="12253"/>
                      <a:pt x="21901" y="12243"/>
                    </a:cubicBezTo>
                    <a:cubicBezTo>
                      <a:pt x="22060" y="12166"/>
                      <a:pt x="21990" y="12169"/>
                      <a:pt x="21993" y="12010"/>
                    </a:cubicBezTo>
                    <a:cubicBezTo>
                      <a:pt x="21993" y="11744"/>
                      <a:pt x="21901" y="11445"/>
                      <a:pt x="21870" y="11176"/>
                    </a:cubicBezTo>
                    <a:cubicBezTo>
                      <a:pt x="21797" y="10472"/>
                      <a:pt x="21751" y="9768"/>
                      <a:pt x="21691" y="9063"/>
                    </a:cubicBezTo>
                    <a:cubicBezTo>
                      <a:pt x="21594" y="7937"/>
                      <a:pt x="21512" y="6774"/>
                      <a:pt x="21309" y="5665"/>
                    </a:cubicBezTo>
                    <a:cubicBezTo>
                      <a:pt x="21216" y="5147"/>
                      <a:pt x="20947" y="4541"/>
                      <a:pt x="20717" y="4070"/>
                    </a:cubicBezTo>
                    <a:cubicBezTo>
                      <a:pt x="20525" y="3675"/>
                      <a:pt x="20159" y="3123"/>
                      <a:pt x="19860" y="2801"/>
                    </a:cubicBezTo>
                    <a:cubicBezTo>
                      <a:pt x="19163" y="2047"/>
                      <a:pt x="18293" y="1499"/>
                      <a:pt x="17405" y="997"/>
                    </a:cubicBezTo>
                    <a:cubicBezTo>
                      <a:pt x="16098" y="255"/>
                      <a:pt x="14519" y="0"/>
                      <a:pt x="129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344085">
                <a:off x="1443703" y="3551176"/>
                <a:ext cx="2296842" cy="1329120"/>
              </a:xfrm>
              <a:custGeom>
                <a:avLst/>
                <a:gdLst/>
                <a:ahLst/>
                <a:cxnLst/>
                <a:rect l="l" t="t" r="r" b="b"/>
                <a:pathLst>
                  <a:path w="45810" h="26509" extrusionOk="0">
                    <a:moveTo>
                      <a:pt x="27073" y="1"/>
                    </a:moveTo>
                    <a:cubicBezTo>
                      <a:pt x="23033" y="1"/>
                      <a:pt x="18795" y="1193"/>
                      <a:pt x="15252" y="2474"/>
                    </a:cubicBezTo>
                    <a:cubicBezTo>
                      <a:pt x="13525" y="3098"/>
                      <a:pt x="11830" y="3846"/>
                      <a:pt x="10322" y="4896"/>
                    </a:cubicBezTo>
                    <a:cubicBezTo>
                      <a:pt x="5588" y="8181"/>
                      <a:pt x="2352" y="14338"/>
                      <a:pt x="735" y="19750"/>
                    </a:cubicBezTo>
                    <a:cubicBezTo>
                      <a:pt x="176" y="21613"/>
                      <a:pt x="63" y="23288"/>
                      <a:pt x="296" y="25195"/>
                    </a:cubicBezTo>
                    <a:cubicBezTo>
                      <a:pt x="103" y="25926"/>
                      <a:pt x="54" y="25932"/>
                      <a:pt x="0" y="25939"/>
                    </a:cubicBezTo>
                    <a:cubicBezTo>
                      <a:pt x="279" y="25906"/>
                      <a:pt x="549" y="25892"/>
                      <a:pt x="817" y="25892"/>
                    </a:cubicBezTo>
                    <a:cubicBezTo>
                      <a:pt x="1421" y="25892"/>
                      <a:pt x="2012" y="25964"/>
                      <a:pt x="2651" y="26058"/>
                    </a:cubicBezTo>
                    <a:cubicBezTo>
                      <a:pt x="3779" y="26225"/>
                      <a:pt x="5098" y="26508"/>
                      <a:pt x="6342" y="26508"/>
                    </a:cubicBezTo>
                    <a:cubicBezTo>
                      <a:pt x="6901" y="26508"/>
                      <a:pt x="7445" y="26451"/>
                      <a:pt x="7950" y="26301"/>
                    </a:cubicBezTo>
                    <a:cubicBezTo>
                      <a:pt x="8156" y="25337"/>
                      <a:pt x="7977" y="24135"/>
                      <a:pt x="7997" y="23142"/>
                    </a:cubicBezTo>
                    <a:cubicBezTo>
                      <a:pt x="8020" y="21846"/>
                      <a:pt x="8003" y="20510"/>
                      <a:pt x="7963" y="19208"/>
                    </a:cubicBezTo>
                    <a:cubicBezTo>
                      <a:pt x="7927" y="18005"/>
                      <a:pt x="7914" y="17088"/>
                      <a:pt x="8481" y="15969"/>
                    </a:cubicBezTo>
                    <a:cubicBezTo>
                      <a:pt x="8914" y="15115"/>
                      <a:pt x="9289" y="14201"/>
                      <a:pt x="9754" y="13371"/>
                    </a:cubicBezTo>
                    <a:cubicBezTo>
                      <a:pt x="10741" y="11614"/>
                      <a:pt x="11741" y="9873"/>
                      <a:pt x="13425" y="8664"/>
                    </a:cubicBezTo>
                    <a:cubicBezTo>
                      <a:pt x="14924" y="7587"/>
                      <a:pt x="16551" y="6531"/>
                      <a:pt x="18422" y="6312"/>
                    </a:cubicBezTo>
                    <a:cubicBezTo>
                      <a:pt x="19354" y="6200"/>
                      <a:pt x="20275" y="6119"/>
                      <a:pt x="21191" y="6119"/>
                    </a:cubicBezTo>
                    <a:cubicBezTo>
                      <a:pt x="22403" y="6119"/>
                      <a:pt x="23606" y="6261"/>
                      <a:pt x="24814" y="6660"/>
                    </a:cubicBezTo>
                    <a:cubicBezTo>
                      <a:pt x="26780" y="7308"/>
                      <a:pt x="28627" y="8454"/>
                      <a:pt x="30421" y="9471"/>
                    </a:cubicBezTo>
                    <a:cubicBezTo>
                      <a:pt x="31498" y="10079"/>
                      <a:pt x="32298" y="10896"/>
                      <a:pt x="33232" y="11690"/>
                    </a:cubicBezTo>
                    <a:cubicBezTo>
                      <a:pt x="34172" y="12494"/>
                      <a:pt x="35142" y="13583"/>
                      <a:pt x="35747" y="14670"/>
                    </a:cubicBezTo>
                    <a:cubicBezTo>
                      <a:pt x="36262" y="15590"/>
                      <a:pt x="36966" y="16334"/>
                      <a:pt x="37514" y="17225"/>
                    </a:cubicBezTo>
                    <a:cubicBezTo>
                      <a:pt x="38102" y="18175"/>
                      <a:pt x="38608" y="19351"/>
                      <a:pt x="39036" y="20388"/>
                    </a:cubicBezTo>
                    <a:cubicBezTo>
                      <a:pt x="39298" y="21029"/>
                      <a:pt x="39544" y="21706"/>
                      <a:pt x="39770" y="22358"/>
                    </a:cubicBezTo>
                    <a:cubicBezTo>
                      <a:pt x="39816" y="22490"/>
                      <a:pt x="39833" y="22800"/>
                      <a:pt x="39926" y="22899"/>
                    </a:cubicBezTo>
                    <a:cubicBezTo>
                      <a:pt x="40049" y="23028"/>
                      <a:pt x="40201" y="23068"/>
                      <a:pt x="40361" y="23068"/>
                    </a:cubicBezTo>
                    <a:cubicBezTo>
                      <a:pt x="40565" y="23068"/>
                      <a:pt x="40783" y="23003"/>
                      <a:pt x="40976" y="22976"/>
                    </a:cubicBezTo>
                    <a:cubicBezTo>
                      <a:pt x="42069" y="22816"/>
                      <a:pt x="43169" y="22690"/>
                      <a:pt x="44265" y="22547"/>
                    </a:cubicBezTo>
                    <a:cubicBezTo>
                      <a:pt x="44425" y="22527"/>
                      <a:pt x="45331" y="22521"/>
                      <a:pt x="45501" y="22404"/>
                    </a:cubicBezTo>
                    <a:cubicBezTo>
                      <a:pt x="45810" y="22191"/>
                      <a:pt x="45664" y="22218"/>
                      <a:pt x="45614" y="21895"/>
                    </a:cubicBezTo>
                    <a:cubicBezTo>
                      <a:pt x="45531" y="21351"/>
                      <a:pt x="45235" y="20766"/>
                      <a:pt x="45086" y="20225"/>
                    </a:cubicBezTo>
                    <a:cubicBezTo>
                      <a:pt x="44690" y="18810"/>
                      <a:pt x="44361" y="17378"/>
                      <a:pt x="43999" y="15955"/>
                    </a:cubicBezTo>
                    <a:cubicBezTo>
                      <a:pt x="43421" y="13683"/>
                      <a:pt x="42857" y="11335"/>
                      <a:pt x="42069" y="9125"/>
                    </a:cubicBezTo>
                    <a:cubicBezTo>
                      <a:pt x="41700" y="8098"/>
                      <a:pt x="40940" y="6953"/>
                      <a:pt x="40315" y="6062"/>
                    </a:cubicBezTo>
                    <a:cubicBezTo>
                      <a:pt x="39787" y="5315"/>
                      <a:pt x="38850" y="4308"/>
                      <a:pt x="38129" y="3750"/>
                    </a:cubicBezTo>
                    <a:cubicBezTo>
                      <a:pt x="36441" y="2441"/>
                      <a:pt x="34478" y="1611"/>
                      <a:pt x="32488" y="883"/>
                    </a:cubicBezTo>
                    <a:cubicBezTo>
                      <a:pt x="30785" y="258"/>
                      <a:pt x="28950" y="1"/>
                      <a:pt x="270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344085">
                <a:off x="1491131" y="3608145"/>
                <a:ext cx="2313839" cy="1551985"/>
              </a:xfrm>
              <a:custGeom>
                <a:avLst/>
                <a:gdLst/>
                <a:ahLst/>
                <a:cxnLst/>
                <a:rect l="l" t="t" r="r" b="b"/>
                <a:pathLst>
                  <a:path w="46149" h="30954" extrusionOk="0">
                    <a:moveTo>
                      <a:pt x="24199" y="174"/>
                    </a:moveTo>
                    <a:cubicBezTo>
                      <a:pt x="24328" y="174"/>
                      <a:pt x="24481" y="227"/>
                      <a:pt x="24611" y="270"/>
                    </a:cubicBezTo>
                    <a:cubicBezTo>
                      <a:pt x="24660" y="284"/>
                      <a:pt x="24707" y="300"/>
                      <a:pt x="24747" y="313"/>
                    </a:cubicBezTo>
                    <a:cubicBezTo>
                      <a:pt x="25022" y="390"/>
                      <a:pt x="25079" y="406"/>
                      <a:pt x="25136" y="759"/>
                    </a:cubicBezTo>
                    <a:cubicBezTo>
                      <a:pt x="25302" y="1765"/>
                      <a:pt x="24843" y="2656"/>
                      <a:pt x="23913" y="3141"/>
                    </a:cubicBezTo>
                    <a:cubicBezTo>
                      <a:pt x="23893" y="3154"/>
                      <a:pt x="23870" y="3164"/>
                      <a:pt x="23850" y="3174"/>
                    </a:cubicBezTo>
                    <a:cubicBezTo>
                      <a:pt x="23774" y="3027"/>
                      <a:pt x="23717" y="2878"/>
                      <a:pt x="23677" y="2739"/>
                    </a:cubicBezTo>
                    <a:cubicBezTo>
                      <a:pt x="23604" y="2463"/>
                      <a:pt x="23607" y="2190"/>
                      <a:pt x="23614" y="1898"/>
                    </a:cubicBezTo>
                    <a:cubicBezTo>
                      <a:pt x="23618" y="1819"/>
                      <a:pt x="23618" y="1736"/>
                      <a:pt x="23618" y="1656"/>
                    </a:cubicBezTo>
                    <a:cubicBezTo>
                      <a:pt x="23618" y="592"/>
                      <a:pt x="23866" y="273"/>
                      <a:pt x="24076" y="194"/>
                    </a:cubicBezTo>
                    <a:cubicBezTo>
                      <a:pt x="24113" y="181"/>
                      <a:pt x="24156" y="174"/>
                      <a:pt x="24199" y="174"/>
                    </a:cubicBezTo>
                    <a:close/>
                    <a:moveTo>
                      <a:pt x="7270" y="7853"/>
                    </a:moveTo>
                    <a:cubicBezTo>
                      <a:pt x="7369" y="7853"/>
                      <a:pt x="7457" y="7865"/>
                      <a:pt x="7535" y="7888"/>
                    </a:cubicBezTo>
                    <a:cubicBezTo>
                      <a:pt x="8063" y="8047"/>
                      <a:pt x="8130" y="8941"/>
                      <a:pt x="8153" y="9234"/>
                    </a:cubicBezTo>
                    <a:lnTo>
                      <a:pt x="8156" y="9306"/>
                    </a:lnTo>
                    <a:cubicBezTo>
                      <a:pt x="8196" y="9815"/>
                      <a:pt x="8196" y="10044"/>
                      <a:pt x="7757" y="10151"/>
                    </a:cubicBezTo>
                    <a:cubicBezTo>
                      <a:pt x="7641" y="10179"/>
                      <a:pt x="7530" y="10193"/>
                      <a:pt x="7426" y="10193"/>
                    </a:cubicBezTo>
                    <a:cubicBezTo>
                      <a:pt x="7225" y="10193"/>
                      <a:pt x="7050" y="10141"/>
                      <a:pt x="6917" y="10041"/>
                    </a:cubicBezTo>
                    <a:cubicBezTo>
                      <a:pt x="6731" y="9901"/>
                      <a:pt x="6624" y="9665"/>
                      <a:pt x="6611" y="9360"/>
                    </a:cubicBezTo>
                    <a:lnTo>
                      <a:pt x="6601" y="9183"/>
                    </a:lnTo>
                    <a:cubicBezTo>
                      <a:pt x="6584" y="8845"/>
                      <a:pt x="6564" y="8466"/>
                      <a:pt x="6635" y="8157"/>
                    </a:cubicBezTo>
                    <a:cubicBezTo>
                      <a:pt x="6651" y="8081"/>
                      <a:pt x="6681" y="8011"/>
                      <a:pt x="6717" y="7941"/>
                    </a:cubicBezTo>
                    <a:cubicBezTo>
                      <a:pt x="6929" y="7882"/>
                      <a:pt x="7113" y="7853"/>
                      <a:pt x="7270" y="7853"/>
                    </a:cubicBezTo>
                    <a:close/>
                    <a:moveTo>
                      <a:pt x="36145" y="8932"/>
                    </a:moveTo>
                    <a:cubicBezTo>
                      <a:pt x="36637" y="8932"/>
                      <a:pt x="37122" y="9094"/>
                      <a:pt x="37458" y="9530"/>
                    </a:cubicBezTo>
                    <a:cubicBezTo>
                      <a:pt x="37727" y="9875"/>
                      <a:pt x="37946" y="10356"/>
                      <a:pt x="38102" y="10841"/>
                    </a:cubicBezTo>
                    <a:cubicBezTo>
                      <a:pt x="37564" y="11205"/>
                      <a:pt x="36867" y="11504"/>
                      <a:pt x="36187" y="11504"/>
                    </a:cubicBezTo>
                    <a:cubicBezTo>
                      <a:pt x="35743" y="11504"/>
                      <a:pt x="35306" y="11376"/>
                      <a:pt x="34926" y="11054"/>
                    </a:cubicBezTo>
                    <a:cubicBezTo>
                      <a:pt x="34624" y="10798"/>
                      <a:pt x="34451" y="10356"/>
                      <a:pt x="34454" y="9844"/>
                    </a:cubicBezTo>
                    <a:cubicBezTo>
                      <a:pt x="34458" y="9433"/>
                      <a:pt x="34737" y="9293"/>
                      <a:pt x="35159" y="9127"/>
                    </a:cubicBezTo>
                    <a:cubicBezTo>
                      <a:pt x="35461" y="9007"/>
                      <a:pt x="35806" y="8932"/>
                      <a:pt x="36145" y="8932"/>
                    </a:cubicBezTo>
                    <a:close/>
                    <a:moveTo>
                      <a:pt x="787" y="20808"/>
                    </a:moveTo>
                    <a:cubicBezTo>
                      <a:pt x="860" y="20808"/>
                      <a:pt x="943" y="20818"/>
                      <a:pt x="1033" y="20835"/>
                    </a:cubicBezTo>
                    <a:cubicBezTo>
                      <a:pt x="1524" y="20921"/>
                      <a:pt x="2003" y="21921"/>
                      <a:pt x="2213" y="22496"/>
                    </a:cubicBezTo>
                    <a:cubicBezTo>
                      <a:pt x="2252" y="22612"/>
                      <a:pt x="2286" y="22728"/>
                      <a:pt x="2312" y="22848"/>
                    </a:cubicBezTo>
                    <a:cubicBezTo>
                      <a:pt x="2150" y="22875"/>
                      <a:pt x="1985" y="22889"/>
                      <a:pt x="1820" y="22889"/>
                    </a:cubicBezTo>
                    <a:cubicBezTo>
                      <a:pt x="1539" y="22889"/>
                      <a:pt x="1260" y="22849"/>
                      <a:pt x="1000" y="22765"/>
                    </a:cubicBezTo>
                    <a:lnTo>
                      <a:pt x="940" y="22748"/>
                    </a:lnTo>
                    <a:cubicBezTo>
                      <a:pt x="681" y="22669"/>
                      <a:pt x="419" y="22586"/>
                      <a:pt x="282" y="22353"/>
                    </a:cubicBezTo>
                    <a:cubicBezTo>
                      <a:pt x="179" y="22170"/>
                      <a:pt x="193" y="21901"/>
                      <a:pt x="203" y="21662"/>
                    </a:cubicBezTo>
                    <a:lnTo>
                      <a:pt x="209" y="21542"/>
                    </a:lnTo>
                    <a:cubicBezTo>
                      <a:pt x="222" y="21230"/>
                      <a:pt x="293" y="21024"/>
                      <a:pt x="428" y="20915"/>
                    </a:cubicBezTo>
                    <a:cubicBezTo>
                      <a:pt x="518" y="20844"/>
                      <a:pt x="635" y="20808"/>
                      <a:pt x="787" y="20808"/>
                    </a:cubicBezTo>
                    <a:close/>
                    <a:moveTo>
                      <a:pt x="24199" y="0"/>
                    </a:moveTo>
                    <a:cubicBezTo>
                      <a:pt x="24136" y="0"/>
                      <a:pt x="24074" y="9"/>
                      <a:pt x="24016" y="31"/>
                    </a:cubicBezTo>
                    <a:cubicBezTo>
                      <a:pt x="23634" y="174"/>
                      <a:pt x="23441" y="722"/>
                      <a:pt x="23441" y="1656"/>
                    </a:cubicBezTo>
                    <a:cubicBezTo>
                      <a:pt x="23441" y="1736"/>
                      <a:pt x="23441" y="1815"/>
                      <a:pt x="23438" y="1895"/>
                    </a:cubicBezTo>
                    <a:cubicBezTo>
                      <a:pt x="23435" y="2184"/>
                      <a:pt x="23428" y="2486"/>
                      <a:pt x="23508" y="2785"/>
                    </a:cubicBezTo>
                    <a:cubicBezTo>
                      <a:pt x="23551" y="2935"/>
                      <a:pt x="23614" y="3094"/>
                      <a:pt x="23690" y="3251"/>
                    </a:cubicBezTo>
                    <a:cubicBezTo>
                      <a:pt x="22689" y="3721"/>
                      <a:pt x="21451" y="3971"/>
                      <a:pt x="20157" y="3971"/>
                    </a:cubicBezTo>
                    <a:cubicBezTo>
                      <a:pt x="19772" y="3971"/>
                      <a:pt x="19383" y="3949"/>
                      <a:pt x="18993" y="3904"/>
                    </a:cubicBezTo>
                    <a:cubicBezTo>
                      <a:pt x="18521" y="3852"/>
                      <a:pt x="18049" y="3832"/>
                      <a:pt x="17591" y="3812"/>
                    </a:cubicBezTo>
                    <a:cubicBezTo>
                      <a:pt x="17458" y="3809"/>
                      <a:pt x="17325" y="3802"/>
                      <a:pt x="17192" y="3795"/>
                    </a:cubicBezTo>
                    <a:cubicBezTo>
                      <a:pt x="16853" y="3778"/>
                      <a:pt x="16508" y="3715"/>
                      <a:pt x="16172" y="3652"/>
                    </a:cubicBezTo>
                    <a:cubicBezTo>
                      <a:pt x="15907" y="3602"/>
                      <a:pt x="15628" y="3553"/>
                      <a:pt x="15349" y="3522"/>
                    </a:cubicBezTo>
                    <a:cubicBezTo>
                      <a:pt x="14799" y="3469"/>
                      <a:pt x="14285" y="3433"/>
                      <a:pt x="13775" y="3433"/>
                    </a:cubicBezTo>
                    <a:cubicBezTo>
                      <a:pt x="13237" y="3433"/>
                      <a:pt x="12704" y="3473"/>
                      <a:pt x="12139" y="3576"/>
                    </a:cubicBezTo>
                    <a:lnTo>
                      <a:pt x="11983" y="3602"/>
                    </a:lnTo>
                    <a:cubicBezTo>
                      <a:pt x="11615" y="3665"/>
                      <a:pt x="11269" y="3725"/>
                      <a:pt x="10943" y="3961"/>
                    </a:cubicBezTo>
                    <a:lnTo>
                      <a:pt x="10801" y="4064"/>
                    </a:lnTo>
                    <a:cubicBezTo>
                      <a:pt x="10325" y="4407"/>
                      <a:pt x="9830" y="4761"/>
                      <a:pt x="9375" y="5127"/>
                    </a:cubicBezTo>
                    <a:cubicBezTo>
                      <a:pt x="9116" y="5336"/>
                      <a:pt x="8916" y="5579"/>
                      <a:pt x="8720" y="5818"/>
                    </a:cubicBezTo>
                    <a:cubicBezTo>
                      <a:pt x="8588" y="5981"/>
                      <a:pt x="8452" y="6147"/>
                      <a:pt x="8299" y="6296"/>
                    </a:cubicBezTo>
                    <a:cubicBezTo>
                      <a:pt x="8146" y="6449"/>
                      <a:pt x="7967" y="6569"/>
                      <a:pt x="7777" y="6695"/>
                    </a:cubicBezTo>
                    <a:cubicBezTo>
                      <a:pt x="7598" y="6815"/>
                      <a:pt x="7412" y="6941"/>
                      <a:pt x="7249" y="7094"/>
                    </a:cubicBezTo>
                    <a:cubicBezTo>
                      <a:pt x="7209" y="7130"/>
                      <a:pt x="7170" y="7170"/>
                      <a:pt x="7130" y="7207"/>
                    </a:cubicBezTo>
                    <a:cubicBezTo>
                      <a:pt x="6940" y="7380"/>
                      <a:pt x="6737" y="7569"/>
                      <a:pt x="6601" y="7791"/>
                    </a:cubicBezTo>
                    <a:cubicBezTo>
                      <a:pt x="6305" y="7878"/>
                      <a:pt x="5970" y="8018"/>
                      <a:pt x="5588" y="8207"/>
                    </a:cubicBezTo>
                    <a:cubicBezTo>
                      <a:pt x="5475" y="8260"/>
                      <a:pt x="5356" y="8317"/>
                      <a:pt x="5236" y="8369"/>
                    </a:cubicBezTo>
                    <a:cubicBezTo>
                      <a:pt x="4947" y="8503"/>
                      <a:pt x="4644" y="8642"/>
                      <a:pt x="4392" y="8812"/>
                    </a:cubicBezTo>
                    <a:cubicBezTo>
                      <a:pt x="4266" y="8895"/>
                      <a:pt x="4129" y="8975"/>
                      <a:pt x="3983" y="9057"/>
                    </a:cubicBezTo>
                    <a:cubicBezTo>
                      <a:pt x="3654" y="9246"/>
                      <a:pt x="3315" y="9443"/>
                      <a:pt x="3079" y="9712"/>
                    </a:cubicBezTo>
                    <a:cubicBezTo>
                      <a:pt x="2389" y="10499"/>
                      <a:pt x="2023" y="11323"/>
                      <a:pt x="1993" y="12167"/>
                    </a:cubicBezTo>
                    <a:cubicBezTo>
                      <a:pt x="1987" y="12313"/>
                      <a:pt x="1980" y="12466"/>
                      <a:pt x="1970" y="12619"/>
                    </a:cubicBezTo>
                    <a:cubicBezTo>
                      <a:pt x="1930" y="13343"/>
                      <a:pt x="1883" y="14164"/>
                      <a:pt x="2126" y="14805"/>
                    </a:cubicBezTo>
                    <a:cubicBezTo>
                      <a:pt x="2262" y="15160"/>
                      <a:pt x="2441" y="15499"/>
                      <a:pt x="2618" y="15828"/>
                    </a:cubicBezTo>
                    <a:cubicBezTo>
                      <a:pt x="2811" y="16194"/>
                      <a:pt x="3010" y="16572"/>
                      <a:pt x="3146" y="16968"/>
                    </a:cubicBezTo>
                    <a:cubicBezTo>
                      <a:pt x="3206" y="17147"/>
                      <a:pt x="3259" y="17323"/>
                      <a:pt x="3312" y="17496"/>
                    </a:cubicBezTo>
                    <a:cubicBezTo>
                      <a:pt x="3458" y="17964"/>
                      <a:pt x="3608" y="18449"/>
                      <a:pt x="3853" y="18904"/>
                    </a:cubicBezTo>
                    <a:cubicBezTo>
                      <a:pt x="3910" y="19004"/>
                      <a:pt x="3964" y="19097"/>
                      <a:pt x="4016" y="19187"/>
                    </a:cubicBezTo>
                    <a:cubicBezTo>
                      <a:pt x="4226" y="19536"/>
                      <a:pt x="4388" y="19815"/>
                      <a:pt x="4349" y="20254"/>
                    </a:cubicBezTo>
                    <a:cubicBezTo>
                      <a:pt x="4339" y="20353"/>
                      <a:pt x="4332" y="20456"/>
                      <a:pt x="4325" y="20562"/>
                    </a:cubicBezTo>
                    <a:cubicBezTo>
                      <a:pt x="4302" y="20884"/>
                      <a:pt x="4279" y="21217"/>
                      <a:pt x="4209" y="21499"/>
                    </a:cubicBezTo>
                    <a:cubicBezTo>
                      <a:pt x="4143" y="21758"/>
                      <a:pt x="3907" y="22040"/>
                      <a:pt x="3485" y="22359"/>
                    </a:cubicBezTo>
                    <a:cubicBezTo>
                      <a:pt x="3199" y="22575"/>
                      <a:pt x="2854" y="22728"/>
                      <a:pt x="2485" y="22811"/>
                    </a:cubicBezTo>
                    <a:cubicBezTo>
                      <a:pt x="2458" y="22685"/>
                      <a:pt x="2421" y="22559"/>
                      <a:pt x="2378" y="22436"/>
                    </a:cubicBezTo>
                    <a:cubicBezTo>
                      <a:pt x="2279" y="22160"/>
                      <a:pt x="1751" y="20785"/>
                      <a:pt x="1063" y="20662"/>
                    </a:cubicBezTo>
                    <a:cubicBezTo>
                      <a:pt x="962" y="20643"/>
                      <a:pt x="869" y="20634"/>
                      <a:pt x="784" y="20634"/>
                    </a:cubicBezTo>
                    <a:cubicBezTo>
                      <a:pt x="592" y="20634"/>
                      <a:pt x="439" y="20681"/>
                      <a:pt x="319" y="20778"/>
                    </a:cubicBezTo>
                    <a:cubicBezTo>
                      <a:pt x="143" y="20921"/>
                      <a:pt x="46" y="21170"/>
                      <a:pt x="33" y="21536"/>
                    </a:cubicBezTo>
                    <a:lnTo>
                      <a:pt x="30" y="21652"/>
                    </a:lnTo>
                    <a:cubicBezTo>
                      <a:pt x="17" y="21914"/>
                      <a:pt x="0" y="22210"/>
                      <a:pt x="129" y="22439"/>
                    </a:cubicBezTo>
                    <a:cubicBezTo>
                      <a:pt x="299" y="22732"/>
                      <a:pt x="612" y="22828"/>
                      <a:pt x="887" y="22914"/>
                    </a:cubicBezTo>
                    <a:lnTo>
                      <a:pt x="946" y="22934"/>
                    </a:lnTo>
                    <a:cubicBezTo>
                      <a:pt x="1222" y="23021"/>
                      <a:pt x="1514" y="23063"/>
                      <a:pt x="1810" y="23063"/>
                    </a:cubicBezTo>
                    <a:cubicBezTo>
                      <a:pt x="1990" y="23063"/>
                      <a:pt x="2170" y="23047"/>
                      <a:pt x="2349" y="23017"/>
                    </a:cubicBezTo>
                    <a:cubicBezTo>
                      <a:pt x="2438" y="23535"/>
                      <a:pt x="2421" y="24087"/>
                      <a:pt x="2406" y="24625"/>
                    </a:cubicBezTo>
                    <a:cubicBezTo>
                      <a:pt x="2402" y="24834"/>
                      <a:pt x="2395" y="25044"/>
                      <a:pt x="2395" y="25250"/>
                    </a:cubicBezTo>
                    <a:cubicBezTo>
                      <a:pt x="2395" y="26373"/>
                      <a:pt x="2342" y="27310"/>
                      <a:pt x="2226" y="28200"/>
                    </a:cubicBezTo>
                    <a:cubicBezTo>
                      <a:pt x="2122" y="28984"/>
                      <a:pt x="2126" y="29782"/>
                      <a:pt x="2130" y="30549"/>
                    </a:cubicBezTo>
                    <a:lnTo>
                      <a:pt x="2130" y="30954"/>
                    </a:lnTo>
                    <a:lnTo>
                      <a:pt x="2306" y="30954"/>
                    </a:lnTo>
                    <a:lnTo>
                      <a:pt x="2306" y="30549"/>
                    </a:lnTo>
                    <a:cubicBezTo>
                      <a:pt x="2302" y="29785"/>
                      <a:pt x="2299" y="28997"/>
                      <a:pt x="2402" y="28223"/>
                    </a:cubicBezTo>
                    <a:cubicBezTo>
                      <a:pt x="2518" y="27326"/>
                      <a:pt x="2571" y="26379"/>
                      <a:pt x="2571" y="25250"/>
                    </a:cubicBezTo>
                    <a:cubicBezTo>
                      <a:pt x="2571" y="25047"/>
                      <a:pt x="2575" y="24838"/>
                      <a:pt x="2581" y="24628"/>
                    </a:cubicBezTo>
                    <a:cubicBezTo>
                      <a:pt x="2598" y="24081"/>
                      <a:pt x="2614" y="23519"/>
                      <a:pt x="2521" y="22984"/>
                    </a:cubicBezTo>
                    <a:cubicBezTo>
                      <a:pt x="2913" y="22894"/>
                      <a:pt x="3286" y="22728"/>
                      <a:pt x="3591" y="22499"/>
                    </a:cubicBezTo>
                    <a:cubicBezTo>
                      <a:pt x="4046" y="22157"/>
                      <a:pt x="4302" y="21841"/>
                      <a:pt x="4379" y="21542"/>
                    </a:cubicBezTo>
                    <a:cubicBezTo>
                      <a:pt x="4451" y="21246"/>
                      <a:pt x="4479" y="20904"/>
                      <a:pt x="4502" y="20576"/>
                    </a:cubicBezTo>
                    <a:cubicBezTo>
                      <a:pt x="4508" y="20469"/>
                      <a:pt x="4514" y="20366"/>
                      <a:pt x="4525" y="20266"/>
                    </a:cubicBezTo>
                    <a:cubicBezTo>
                      <a:pt x="4568" y="19771"/>
                      <a:pt x="4382" y="19459"/>
                      <a:pt x="4169" y="19097"/>
                    </a:cubicBezTo>
                    <a:cubicBezTo>
                      <a:pt x="4116" y="19011"/>
                      <a:pt x="4063" y="18921"/>
                      <a:pt x="4010" y="18822"/>
                    </a:cubicBezTo>
                    <a:cubicBezTo>
                      <a:pt x="3771" y="18383"/>
                      <a:pt x="3628" y="17928"/>
                      <a:pt x="3482" y="17446"/>
                    </a:cubicBezTo>
                    <a:cubicBezTo>
                      <a:pt x="3425" y="17270"/>
                      <a:pt x="3372" y="17091"/>
                      <a:pt x="3312" y="16914"/>
                    </a:cubicBezTo>
                    <a:cubicBezTo>
                      <a:pt x="3173" y="16502"/>
                      <a:pt x="2970" y="16117"/>
                      <a:pt x="2771" y="15745"/>
                    </a:cubicBezTo>
                    <a:cubicBezTo>
                      <a:pt x="2601" y="15423"/>
                      <a:pt x="2421" y="15087"/>
                      <a:pt x="2292" y="14742"/>
                    </a:cubicBezTo>
                    <a:cubicBezTo>
                      <a:pt x="2063" y="14134"/>
                      <a:pt x="2107" y="13337"/>
                      <a:pt x="2146" y="12629"/>
                    </a:cubicBezTo>
                    <a:cubicBezTo>
                      <a:pt x="2156" y="12472"/>
                      <a:pt x="2162" y="12320"/>
                      <a:pt x="2170" y="12173"/>
                    </a:cubicBezTo>
                    <a:cubicBezTo>
                      <a:pt x="2199" y="11373"/>
                      <a:pt x="2548" y="10582"/>
                      <a:pt x="3212" y="9828"/>
                    </a:cubicBezTo>
                    <a:cubicBezTo>
                      <a:pt x="3429" y="9582"/>
                      <a:pt x="3757" y="9393"/>
                      <a:pt x="4073" y="9211"/>
                    </a:cubicBezTo>
                    <a:cubicBezTo>
                      <a:pt x="4219" y="9124"/>
                      <a:pt x="4359" y="9044"/>
                      <a:pt x="4488" y="8958"/>
                    </a:cubicBezTo>
                    <a:cubicBezTo>
                      <a:pt x="4731" y="8795"/>
                      <a:pt x="5026" y="8662"/>
                      <a:pt x="5309" y="8529"/>
                    </a:cubicBezTo>
                    <a:cubicBezTo>
                      <a:pt x="5431" y="8476"/>
                      <a:pt x="5551" y="8420"/>
                      <a:pt x="5664" y="8363"/>
                    </a:cubicBezTo>
                    <a:cubicBezTo>
                      <a:pt x="5970" y="8214"/>
                      <a:pt x="6249" y="8094"/>
                      <a:pt x="6495" y="8011"/>
                    </a:cubicBezTo>
                    <a:lnTo>
                      <a:pt x="6495" y="8011"/>
                    </a:lnTo>
                    <a:cubicBezTo>
                      <a:pt x="6481" y="8044"/>
                      <a:pt x="6472" y="8081"/>
                      <a:pt x="6465" y="8117"/>
                    </a:cubicBezTo>
                    <a:cubicBezTo>
                      <a:pt x="6388" y="8449"/>
                      <a:pt x="6408" y="8845"/>
                      <a:pt x="6428" y="9191"/>
                    </a:cubicBezTo>
                    <a:lnTo>
                      <a:pt x="6435" y="9366"/>
                    </a:lnTo>
                    <a:cubicBezTo>
                      <a:pt x="6452" y="9725"/>
                      <a:pt x="6581" y="10008"/>
                      <a:pt x="6811" y="10180"/>
                    </a:cubicBezTo>
                    <a:cubicBezTo>
                      <a:pt x="6976" y="10305"/>
                      <a:pt x="7188" y="10369"/>
                      <a:pt x="7428" y="10369"/>
                    </a:cubicBezTo>
                    <a:cubicBezTo>
                      <a:pt x="7545" y="10369"/>
                      <a:pt x="7669" y="10354"/>
                      <a:pt x="7797" y="10323"/>
                    </a:cubicBezTo>
                    <a:cubicBezTo>
                      <a:pt x="8401" y="10177"/>
                      <a:pt x="8369" y="9769"/>
                      <a:pt x="8332" y="9293"/>
                    </a:cubicBezTo>
                    <a:lnTo>
                      <a:pt x="8326" y="9220"/>
                    </a:lnTo>
                    <a:cubicBezTo>
                      <a:pt x="8286" y="8659"/>
                      <a:pt x="8162" y="7895"/>
                      <a:pt x="7584" y="7719"/>
                    </a:cubicBezTo>
                    <a:cubicBezTo>
                      <a:pt x="7491" y="7691"/>
                      <a:pt x="7386" y="7677"/>
                      <a:pt x="7270" y="7677"/>
                    </a:cubicBezTo>
                    <a:cubicBezTo>
                      <a:pt x="7147" y="7677"/>
                      <a:pt x="7012" y="7693"/>
                      <a:pt x="6863" y="7725"/>
                    </a:cubicBezTo>
                    <a:cubicBezTo>
                      <a:pt x="6980" y="7582"/>
                      <a:pt x="7116" y="7456"/>
                      <a:pt x="7245" y="7337"/>
                    </a:cubicBezTo>
                    <a:cubicBezTo>
                      <a:pt x="7289" y="7297"/>
                      <a:pt x="7329" y="7260"/>
                      <a:pt x="7369" y="7224"/>
                    </a:cubicBezTo>
                    <a:cubicBezTo>
                      <a:pt x="7521" y="7078"/>
                      <a:pt x="7701" y="6958"/>
                      <a:pt x="7877" y="6842"/>
                    </a:cubicBezTo>
                    <a:cubicBezTo>
                      <a:pt x="8063" y="6715"/>
                      <a:pt x="8256" y="6586"/>
                      <a:pt x="8421" y="6423"/>
                    </a:cubicBezTo>
                    <a:cubicBezTo>
                      <a:pt x="8581" y="6267"/>
                      <a:pt x="8720" y="6094"/>
                      <a:pt x="8857" y="5928"/>
                    </a:cubicBezTo>
                    <a:cubicBezTo>
                      <a:pt x="9046" y="5698"/>
                      <a:pt x="9243" y="5459"/>
                      <a:pt x="9485" y="5267"/>
                    </a:cubicBezTo>
                    <a:cubicBezTo>
                      <a:pt x="9936" y="4901"/>
                      <a:pt x="10428" y="4549"/>
                      <a:pt x="10903" y="4203"/>
                    </a:cubicBezTo>
                    <a:lnTo>
                      <a:pt x="11046" y="4101"/>
                    </a:lnTo>
                    <a:cubicBezTo>
                      <a:pt x="11339" y="3892"/>
                      <a:pt x="11651" y="3838"/>
                      <a:pt x="12013" y="3775"/>
                    </a:cubicBezTo>
                    <a:lnTo>
                      <a:pt x="12173" y="3749"/>
                    </a:lnTo>
                    <a:cubicBezTo>
                      <a:pt x="12726" y="3650"/>
                      <a:pt x="13250" y="3610"/>
                      <a:pt x="13780" y="3610"/>
                    </a:cubicBezTo>
                    <a:cubicBezTo>
                      <a:pt x="14282" y="3610"/>
                      <a:pt x="14789" y="3646"/>
                      <a:pt x="15332" y="3699"/>
                    </a:cubicBezTo>
                    <a:cubicBezTo>
                      <a:pt x="15601" y="3725"/>
                      <a:pt x="15876" y="3775"/>
                      <a:pt x="16143" y="3825"/>
                    </a:cubicBezTo>
                    <a:cubicBezTo>
                      <a:pt x="16482" y="3888"/>
                      <a:pt x="16833" y="3955"/>
                      <a:pt x="17182" y="3971"/>
                    </a:cubicBezTo>
                    <a:cubicBezTo>
                      <a:pt x="17319" y="3978"/>
                      <a:pt x="17451" y="3981"/>
                      <a:pt x="17584" y="3988"/>
                    </a:cubicBezTo>
                    <a:cubicBezTo>
                      <a:pt x="18059" y="4008"/>
                      <a:pt x="18504" y="4024"/>
                      <a:pt x="18973" y="4081"/>
                    </a:cubicBezTo>
                    <a:cubicBezTo>
                      <a:pt x="19367" y="4125"/>
                      <a:pt x="19761" y="4147"/>
                      <a:pt x="20150" y="4147"/>
                    </a:cubicBezTo>
                    <a:cubicBezTo>
                      <a:pt x="21476" y="4147"/>
                      <a:pt x="22746" y="3892"/>
                      <a:pt x="23774" y="3406"/>
                    </a:cubicBezTo>
                    <a:cubicBezTo>
                      <a:pt x="23966" y="3739"/>
                      <a:pt x="24225" y="4064"/>
                      <a:pt x="24524" y="4333"/>
                    </a:cubicBezTo>
                    <a:cubicBezTo>
                      <a:pt x="25435" y="5147"/>
                      <a:pt x="26292" y="5599"/>
                      <a:pt x="27143" y="5715"/>
                    </a:cubicBezTo>
                    <a:cubicBezTo>
                      <a:pt x="27328" y="5742"/>
                      <a:pt x="27517" y="5772"/>
                      <a:pt x="27704" y="5805"/>
                    </a:cubicBezTo>
                    <a:cubicBezTo>
                      <a:pt x="28066" y="5868"/>
                      <a:pt x="28441" y="5931"/>
                      <a:pt x="28820" y="5945"/>
                    </a:cubicBezTo>
                    <a:cubicBezTo>
                      <a:pt x="28899" y="5947"/>
                      <a:pt x="28977" y="5949"/>
                      <a:pt x="29053" y="5949"/>
                    </a:cubicBezTo>
                    <a:cubicBezTo>
                      <a:pt x="29615" y="5949"/>
                      <a:pt x="30104" y="5875"/>
                      <a:pt x="30687" y="5758"/>
                    </a:cubicBezTo>
                    <a:cubicBezTo>
                      <a:pt x="31531" y="5589"/>
                      <a:pt x="32514" y="5336"/>
                      <a:pt x="33365" y="4746"/>
                    </a:cubicBezTo>
                    <a:cubicBezTo>
                      <a:pt x="34063" y="4260"/>
                      <a:pt x="34803" y="4137"/>
                      <a:pt x="35700" y="4104"/>
                    </a:cubicBezTo>
                    <a:cubicBezTo>
                      <a:pt x="35736" y="4102"/>
                      <a:pt x="35772" y="4102"/>
                      <a:pt x="35807" y="4102"/>
                    </a:cubicBezTo>
                    <a:cubicBezTo>
                      <a:pt x="36585" y="4102"/>
                      <a:pt x="37246" y="4444"/>
                      <a:pt x="37780" y="5117"/>
                    </a:cubicBezTo>
                    <a:cubicBezTo>
                      <a:pt x="38531" y="6061"/>
                      <a:pt x="39218" y="6994"/>
                      <a:pt x="39371" y="8038"/>
                    </a:cubicBezTo>
                    <a:cubicBezTo>
                      <a:pt x="39431" y="8426"/>
                      <a:pt x="39457" y="8984"/>
                      <a:pt x="39391" y="9353"/>
                    </a:cubicBezTo>
                    <a:cubicBezTo>
                      <a:pt x="39311" y="9801"/>
                      <a:pt x="38953" y="10127"/>
                      <a:pt x="38604" y="10442"/>
                    </a:cubicBezTo>
                    <a:lnTo>
                      <a:pt x="38540" y="10496"/>
                    </a:lnTo>
                    <a:cubicBezTo>
                      <a:pt x="38454" y="10576"/>
                      <a:pt x="38355" y="10655"/>
                      <a:pt x="38252" y="10735"/>
                    </a:cubicBezTo>
                    <a:cubicBezTo>
                      <a:pt x="38089" y="10250"/>
                      <a:pt x="37867" y="9769"/>
                      <a:pt x="37597" y="9419"/>
                    </a:cubicBezTo>
                    <a:cubicBezTo>
                      <a:pt x="37223" y="8936"/>
                      <a:pt x="36689" y="8756"/>
                      <a:pt x="36150" y="8756"/>
                    </a:cubicBezTo>
                    <a:cubicBezTo>
                      <a:pt x="35785" y="8756"/>
                      <a:pt x="35418" y="8838"/>
                      <a:pt x="35096" y="8964"/>
                    </a:cubicBezTo>
                    <a:cubicBezTo>
                      <a:pt x="34733" y="9104"/>
                      <a:pt x="34282" y="9280"/>
                      <a:pt x="34282" y="9844"/>
                    </a:cubicBezTo>
                    <a:cubicBezTo>
                      <a:pt x="34279" y="10407"/>
                      <a:pt x="34471" y="10898"/>
                      <a:pt x="34813" y="11187"/>
                    </a:cubicBezTo>
                    <a:cubicBezTo>
                      <a:pt x="35216" y="11530"/>
                      <a:pt x="35698" y="11677"/>
                      <a:pt x="36200" y="11677"/>
                    </a:cubicBezTo>
                    <a:cubicBezTo>
                      <a:pt x="36861" y="11677"/>
                      <a:pt x="37558" y="11421"/>
                      <a:pt x="38155" y="11020"/>
                    </a:cubicBezTo>
                    <a:cubicBezTo>
                      <a:pt x="38258" y="11373"/>
                      <a:pt x="38321" y="11718"/>
                      <a:pt x="38348" y="12001"/>
                    </a:cubicBezTo>
                    <a:cubicBezTo>
                      <a:pt x="38365" y="12236"/>
                      <a:pt x="38401" y="12423"/>
                      <a:pt x="38474" y="12655"/>
                    </a:cubicBezTo>
                    <a:cubicBezTo>
                      <a:pt x="38607" y="13090"/>
                      <a:pt x="38670" y="13469"/>
                      <a:pt x="38740" y="13908"/>
                    </a:cubicBezTo>
                    <a:lnTo>
                      <a:pt x="38767" y="14070"/>
                    </a:lnTo>
                    <a:cubicBezTo>
                      <a:pt x="38903" y="14892"/>
                      <a:pt x="39126" y="15778"/>
                      <a:pt x="39388" y="16569"/>
                    </a:cubicBezTo>
                    <a:cubicBezTo>
                      <a:pt x="40172" y="18921"/>
                      <a:pt x="41305" y="21011"/>
                      <a:pt x="42666" y="22612"/>
                    </a:cubicBezTo>
                    <a:cubicBezTo>
                      <a:pt x="43069" y="23087"/>
                      <a:pt x="43528" y="23489"/>
                      <a:pt x="43962" y="23851"/>
                    </a:cubicBezTo>
                    <a:cubicBezTo>
                      <a:pt x="44092" y="23961"/>
                      <a:pt x="44225" y="24087"/>
                      <a:pt x="44365" y="24220"/>
                    </a:cubicBezTo>
                    <a:cubicBezTo>
                      <a:pt x="44647" y="24489"/>
                      <a:pt x="44936" y="24765"/>
                      <a:pt x="45235" y="24931"/>
                    </a:cubicBezTo>
                    <a:cubicBezTo>
                      <a:pt x="45399" y="25020"/>
                      <a:pt x="45572" y="25039"/>
                      <a:pt x="45744" y="25039"/>
                    </a:cubicBezTo>
                    <a:cubicBezTo>
                      <a:pt x="45809" y="25039"/>
                      <a:pt x="45875" y="25036"/>
                      <a:pt x="45940" y="25034"/>
                    </a:cubicBezTo>
                    <a:cubicBezTo>
                      <a:pt x="45990" y="25031"/>
                      <a:pt x="46046" y="25025"/>
                      <a:pt x="46099" y="25025"/>
                    </a:cubicBezTo>
                    <a:cubicBezTo>
                      <a:pt x="46116" y="25025"/>
                      <a:pt x="46132" y="25026"/>
                      <a:pt x="46148" y="25027"/>
                    </a:cubicBezTo>
                    <a:lnTo>
                      <a:pt x="46148" y="24851"/>
                    </a:lnTo>
                    <a:cubicBezTo>
                      <a:pt x="46069" y="24854"/>
                      <a:pt x="46002" y="24854"/>
                      <a:pt x="45932" y="24858"/>
                    </a:cubicBezTo>
                    <a:cubicBezTo>
                      <a:pt x="45864" y="24861"/>
                      <a:pt x="45798" y="24864"/>
                      <a:pt x="45735" y="24864"/>
                    </a:cubicBezTo>
                    <a:cubicBezTo>
                      <a:pt x="45584" y="24864"/>
                      <a:pt x="45447" y="24847"/>
                      <a:pt x="45318" y="24774"/>
                    </a:cubicBezTo>
                    <a:cubicBezTo>
                      <a:pt x="45039" y="24622"/>
                      <a:pt x="44759" y="24353"/>
                      <a:pt x="44488" y="24093"/>
                    </a:cubicBezTo>
                    <a:cubicBezTo>
                      <a:pt x="44345" y="23957"/>
                      <a:pt x="44209" y="23828"/>
                      <a:pt x="44075" y="23718"/>
                    </a:cubicBezTo>
                    <a:cubicBezTo>
                      <a:pt x="43647" y="23359"/>
                      <a:pt x="43195" y="22960"/>
                      <a:pt x="42800" y="22499"/>
                    </a:cubicBezTo>
                    <a:cubicBezTo>
                      <a:pt x="41455" y="20915"/>
                      <a:pt x="40331" y="18845"/>
                      <a:pt x="39557" y="16512"/>
                    </a:cubicBezTo>
                    <a:cubicBezTo>
                      <a:pt x="39295" y="15729"/>
                      <a:pt x="39075" y="14852"/>
                      <a:pt x="38943" y="14044"/>
                    </a:cubicBezTo>
                    <a:lnTo>
                      <a:pt x="38913" y="13881"/>
                    </a:lnTo>
                    <a:cubicBezTo>
                      <a:pt x="38839" y="13432"/>
                      <a:pt x="38776" y="13047"/>
                      <a:pt x="38640" y="12606"/>
                    </a:cubicBezTo>
                    <a:cubicBezTo>
                      <a:pt x="38574" y="12383"/>
                      <a:pt x="38540" y="12210"/>
                      <a:pt x="38520" y="11988"/>
                    </a:cubicBezTo>
                    <a:cubicBezTo>
                      <a:pt x="38497" y="11678"/>
                      <a:pt x="38421" y="11300"/>
                      <a:pt x="38308" y="10914"/>
                    </a:cubicBezTo>
                    <a:cubicBezTo>
                      <a:pt x="38431" y="10825"/>
                      <a:pt x="38547" y="10729"/>
                      <a:pt x="38660" y="10626"/>
                    </a:cubicBezTo>
                    <a:lnTo>
                      <a:pt x="38720" y="10572"/>
                    </a:lnTo>
                    <a:cubicBezTo>
                      <a:pt x="39072" y="10253"/>
                      <a:pt x="39474" y="9895"/>
                      <a:pt x="39564" y="9386"/>
                    </a:cubicBezTo>
                    <a:cubicBezTo>
                      <a:pt x="39641" y="8971"/>
                      <a:pt x="39601" y="8386"/>
                      <a:pt x="39547" y="8015"/>
                    </a:cubicBezTo>
                    <a:cubicBezTo>
                      <a:pt x="39385" y="6925"/>
                      <a:pt x="38684" y="5971"/>
                      <a:pt x="37919" y="5008"/>
                    </a:cubicBezTo>
                    <a:cubicBezTo>
                      <a:pt x="37350" y="4289"/>
                      <a:pt x="36637" y="3926"/>
                      <a:pt x="35805" y="3926"/>
                    </a:cubicBezTo>
                    <a:cubicBezTo>
                      <a:pt x="35768" y="3926"/>
                      <a:pt x="35731" y="3927"/>
                      <a:pt x="35694" y="3928"/>
                    </a:cubicBezTo>
                    <a:cubicBezTo>
                      <a:pt x="34889" y="3958"/>
                      <a:pt x="34043" y="4061"/>
                      <a:pt x="33265" y="4599"/>
                    </a:cubicBezTo>
                    <a:cubicBezTo>
                      <a:pt x="32438" y="5174"/>
                      <a:pt x="31481" y="5419"/>
                      <a:pt x="30651" y="5586"/>
                    </a:cubicBezTo>
                    <a:cubicBezTo>
                      <a:pt x="30080" y="5700"/>
                      <a:pt x="29599" y="5773"/>
                      <a:pt x="29053" y="5773"/>
                    </a:cubicBezTo>
                    <a:cubicBezTo>
                      <a:pt x="28979" y="5773"/>
                      <a:pt x="28903" y="5771"/>
                      <a:pt x="28827" y="5769"/>
                    </a:cubicBezTo>
                    <a:cubicBezTo>
                      <a:pt x="28461" y="5755"/>
                      <a:pt x="28089" y="5692"/>
                      <a:pt x="27733" y="5632"/>
                    </a:cubicBezTo>
                    <a:cubicBezTo>
                      <a:pt x="27544" y="5599"/>
                      <a:pt x="27355" y="5566"/>
                      <a:pt x="27166" y="5543"/>
                    </a:cubicBezTo>
                    <a:cubicBezTo>
                      <a:pt x="26352" y="5430"/>
                      <a:pt x="25524" y="4991"/>
                      <a:pt x="24641" y="4200"/>
                    </a:cubicBezTo>
                    <a:cubicBezTo>
                      <a:pt x="24361" y="3948"/>
                      <a:pt x="24113" y="3642"/>
                      <a:pt x="23933" y="3330"/>
                    </a:cubicBezTo>
                    <a:cubicBezTo>
                      <a:pt x="23953" y="3320"/>
                      <a:pt x="23973" y="3310"/>
                      <a:pt x="23993" y="3297"/>
                    </a:cubicBezTo>
                    <a:cubicBezTo>
                      <a:pt x="24996" y="2775"/>
                      <a:pt x="25488" y="1815"/>
                      <a:pt x="25309" y="729"/>
                    </a:cubicBezTo>
                    <a:cubicBezTo>
                      <a:pt x="25239" y="304"/>
                      <a:pt x="25125" y="237"/>
                      <a:pt x="24797" y="144"/>
                    </a:cubicBezTo>
                    <a:cubicBezTo>
                      <a:pt x="24757" y="131"/>
                      <a:pt x="24714" y="117"/>
                      <a:pt x="24667" y="101"/>
                    </a:cubicBezTo>
                    <a:cubicBezTo>
                      <a:pt x="24524" y="56"/>
                      <a:pt x="24357" y="0"/>
                      <a:pt x="241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p:nvPr/>
          </p:nvSpPr>
          <p:spPr>
            <a:xfrm>
              <a:off x="1099175" y="3940477"/>
              <a:ext cx="409934" cy="317776"/>
            </a:xfrm>
            <a:custGeom>
              <a:avLst/>
              <a:gdLst/>
              <a:ahLst/>
              <a:cxnLst/>
              <a:rect l="l" t="t" r="r" b="b"/>
              <a:pathLst>
                <a:path w="8585" h="6655" extrusionOk="0">
                  <a:moveTo>
                    <a:pt x="10" y="1"/>
                  </a:moveTo>
                  <a:lnTo>
                    <a:pt x="0" y="176"/>
                  </a:lnTo>
                  <a:cubicBezTo>
                    <a:pt x="273" y="190"/>
                    <a:pt x="638" y="452"/>
                    <a:pt x="880" y="625"/>
                  </a:cubicBezTo>
                  <a:cubicBezTo>
                    <a:pt x="920" y="655"/>
                    <a:pt x="957" y="682"/>
                    <a:pt x="990" y="705"/>
                  </a:cubicBezTo>
                  <a:cubicBezTo>
                    <a:pt x="2107" y="1479"/>
                    <a:pt x="3173" y="2339"/>
                    <a:pt x="4203" y="3166"/>
                  </a:cubicBezTo>
                  <a:cubicBezTo>
                    <a:pt x="5250" y="4014"/>
                    <a:pt x="6242" y="4931"/>
                    <a:pt x="7199" y="5821"/>
                  </a:cubicBezTo>
                  <a:cubicBezTo>
                    <a:pt x="7226" y="5844"/>
                    <a:pt x="7273" y="5891"/>
                    <a:pt x="7329" y="5950"/>
                  </a:cubicBezTo>
                  <a:cubicBezTo>
                    <a:pt x="7757" y="6402"/>
                    <a:pt x="8033" y="6654"/>
                    <a:pt x="8206" y="6654"/>
                  </a:cubicBezTo>
                  <a:cubicBezTo>
                    <a:pt x="8220" y="6654"/>
                    <a:pt x="8236" y="6651"/>
                    <a:pt x="8249" y="6648"/>
                  </a:cubicBezTo>
                  <a:lnTo>
                    <a:pt x="8585" y="6552"/>
                  </a:lnTo>
                  <a:lnTo>
                    <a:pt x="8150" y="6459"/>
                  </a:lnTo>
                  <a:lnTo>
                    <a:pt x="8150" y="6462"/>
                  </a:lnTo>
                  <a:cubicBezTo>
                    <a:pt x="8033" y="6402"/>
                    <a:pt x="7801" y="6193"/>
                    <a:pt x="7455" y="5831"/>
                  </a:cubicBezTo>
                  <a:cubicBezTo>
                    <a:pt x="7395" y="5765"/>
                    <a:pt x="7346" y="5714"/>
                    <a:pt x="7319" y="5691"/>
                  </a:cubicBezTo>
                  <a:cubicBezTo>
                    <a:pt x="6359" y="4801"/>
                    <a:pt x="5365" y="3881"/>
                    <a:pt x="4313" y="3031"/>
                  </a:cubicBezTo>
                  <a:cubicBezTo>
                    <a:pt x="3280" y="2200"/>
                    <a:pt x="2213" y="1339"/>
                    <a:pt x="1090" y="559"/>
                  </a:cubicBezTo>
                  <a:cubicBezTo>
                    <a:pt x="1057" y="535"/>
                    <a:pt x="1020" y="512"/>
                    <a:pt x="980" y="482"/>
                  </a:cubicBezTo>
                  <a:cubicBezTo>
                    <a:pt x="725" y="296"/>
                    <a:pt x="333" y="17"/>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210049" y="3901275"/>
              <a:ext cx="314482" cy="240564"/>
            </a:xfrm>
            <a:custGeom>
              <a:avLst/>
              <a:gdLst/>
              <a:ahLst/>
              <a:cxnLst/>
              <a:rect l="l" t="t" r="r" b="b"/>
              <a:pathLst>
                <a:path w="6586" h="5038" extrusionOk="0">
                  <a:moveTo>
                    <a:pt x="97" y="1"/>
                  </a:moveTo>
                  <a:lnTo>
                    <a:pt x="1" y="144"/>
                  </a:lnTo>
                  <a:lnTo>
                    <a:pt x="147" y="240"/>
                  </a:lnTo>
                  <a:lnTo>
                    <a:pt x="170" y="207"/>
                  </a:lnTo>
                  <a:cubicBezTo>
                    <a:pt x="502" y="327"/>
                    <a:pt x="778" y="523"/>
                    <a:pt x="1070" y="728"/>
                  </a:cubicBezTo>
                  <a:lnTo>
                    <a:pt x="1166" y="795"/>
                  </a:lnTo>
                  <a:cubicBezTo>
                    <a:pt x="2100" y="1452"/>
                    <a:pt x="3023" y="2160"/>
                    <a:pt x="3881" y="2831"/>
                  </a:cubicBezTo>
                  <a:cubicBezTo>
                    <a:pt x="4093" y="2994"/>
                    <a:pt x="4319" y="3157"/>
                    <a:pt x="4538" y="3313"/>
                  </a:cubicBezTo>
                  <a:cubicBezTo>
                    <a:pt x="4951" y="3608"/>
                    <a:pt x="5375" y="3915"/>
                    <a:pt x="5734" y="4257"/>
                  </a:cubicBezTo>
                  <a:cubicBezTo>
                    <a:pt x="5858" y="4373"/>
                    <a:pt x="5970" y="4502"/>
                    <a:pt x="6084" y="4629"/>
                  </a:cubicBezTo>
                  <a:cubicBezTo>
                    <a:pt x="6203" y="4769"/>
                    <a:pt x="6329" y="4911"/>
                    <a:pt x="6465" y="5037"/>
                  </a:cubicBezTo>
                  <a:lnTo>
                    <a:pt x="6585" y="4911"/>
                  </a:lnTo>
                  <a:cubicBezTo>
                    <a:pt x="6456" y="4788"/>
                    <a:pt x="6332" y="4649"/>
                    <a:pt x="6217" y="4516"/>
                  </a:cubicBezTo>
                  <a:cubicBezTo>
                    <a:pt x="6100" y="4386"/>
                    <a:pt x="5984" y="4250"/>
                    <a:pt x="5854" y="4127"/>
                  </a:cubicBezTo>
                  <a:cubicBezTo>
                    <a:pt x="5489" y="3781"/>
                    <a:pt x="5057" y="3469"/>
                    <a:pt x="4642" y="3170"/>
                  </a:cubicBezTo>
                  <a:cubicBezTo>
                    <a:pt x="4423" y="3014"/>
                    <a:pt x="4196" y="2851"/>
                    <a:pt x="3991" y="2691"/>
                  </a:cubicBezTo>
                  <a:cubicBezTo>
                    <a:pt x="3130" y="2021"/>
                    <a:pt x="2206" y="1310"/>
                    <a:pt x="1266" y="652"/>
                  </a:cubicBezTo>
                  <a:lnTo>
                    <a:pt x="1170" y="586"/>
                  </a:lnTo>
                  <a:cubicBezTo>
                    <a:pt x="851" y="359"/>
                    <a:pt x="545" y="144"/>
                    <a:pt x="160" y="20"/>
                  </a:cubicBez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215110" y="3946112"/>
              <a:ext cx="199308" cy="222372"/>
            </a:xfrm>
            <a:custGeom>
              <a:avLst/>
              <a:gdLst/>
              <a:ahLst/>
              <a:cxnLst/>
              <a:rect l="l" t="t" r="r" b="b"/>
              <a:pathLst>
                <a:path w="4174" h="4657" extrusionOk="0">
                  <a:moveTo>
                    <a:pt x="4132" y="0"/>
                  </a:moveTo>
                  <a:cubicBezTo>
                    <a:pt x="3806" y="0"/>
                    <a:pt x="3252" y="934"/>
                    <a:pt x="3227" y="979"/>
                  </a:cubicBezTo>
                  <a:cubicBezTo>
                    <a:pt x="2742" y="1583"/>
                    <a:pt x="2193" y="2215"/>
                    <a:pt x="1502" y="2956"/>
                  </a:cubicBezTo>
                  <a:cubicBezTo>
                    <a:pt x="1290" y="3181"/>
                    <a:pt x="1074" y="3407"/>
                    <a:pt x="858" y="3637"/>
                  </a:cubicBezTo>
                  <a:cubicBezTo>
                    <a:pt x="685" y="3816"/>
                    <a:pt x="516" y="3995"/>
                    <a:pt x="343" y="4175"/>
                  </a:cubicBezTo>
                  <a:cubicBezTo>
                    <a:pt x="317" y="4204"/>
                    <a:pt x="286" y="4235"/>
                    <a:pt x="254" y="4264"/>
                  </a:cubicBezTo>
                  <a:cubicBezTo>
                    <a:pt x="157" y="4357"/>
                    <a:pt x="44" y="4460"/>
                    <a:pt x="1" y="4607"/>
                  </a:cubicBezTo>
                  <a:lnTo>
                    <a:pt x="171" y="4656"/>
                  </a:lnTo>
                  <a:cubicBezTo>
                    <a:pt x="200" y="4557"/>
                    <a:pt x="286" y="4477"/>
                    <a:pt x="376" y="4391"/>
                  </a:cubicBezTo>
                  <a:cubicBezTo>
                    <a:pt x="410" y="4361"/>
                    <a:pt x="442" y="4328"/>
                    <a:pt x="473" y="4298"/>
                  </a:cubicBezTo>
                  <a:cubicBezTo>
                    <a:pt x="642" y="4115"/>
                    <a:pt x="815" y="3936"/>
                    <a:pt x="984" y="3756"/>
                  </a:cubicBezTo>
                  <a:cubicBezTo>
                    <a:pt x="1200" y="3531"/>
                    <a:pt x="1419" y="3301"/>
                    <a:pt x="1632" y="3075"/>
                  </a:cubicBezTo>
                  <a:cubicBezTo>
                    <a:pt x="2313" y="2344"/>
                    <a:pt x="2854" y="1723"/>
                    <a:pt x="3336" y="1125"/>
                  </a:cubicBezTo>
                  <a:lnTo>
                    <a:pt x="3383" y="1065"/>
                  </a:lnTo>
                  <a:lnTo>
                    <a:pt x="3326" y="1022"/>
                  </a:lnTo>
                  <a:lnTo>
                    <a:pt x="3389" y="1048"/>
                  </a:lnTo>
                  <a:cubicBezTo>
                    <a:pt x="3462" y="891"/>
                    <a:pt x="3980" y="174"/>
                    <a:pt x="4121" y="174"/>
                  </a:cubicBezTo>
                  <a:cubicBezTo>
                    <a:pt x="4123" y="174"/>
                    <a:pt x="4125" y="174"/>
                    <a:pt x="4127" y="175"/>
                  </a:cubicBezTo>
                  <a:lnTo>
                    <a:pt x="4173" y="6"/>
                  </a:lnTo>
                  <a:cubicBezTo>
                    <a:pt x="4160" y="2"/>
                    <a:pt x="4146" y="0"/>
                    <a:pt x="4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310465" y="4018357"/>
              <a:ext cx="171041" cy="206757"/>
            </a:xfrm>
            <a:custGeom>
              <a:avLst/>
              <a:gdLst/>
              <a:ahLst/>
              <a:cxnLst/>
              <a:rect l="l" t="t" r="r" b="b"/>
              <a:pathLst>
                <a:path w="3582" h="4330" extrusionOk="0">
                  <a:moveTo>
                    <a:pt x="3556" y="0"/>
                  </a:moveTo>
                  <a:lnTo>
                    <a:pt x="3379" y="24"/>
                  </a:lnTo>
                  <a:cubicBezTo>
                    <a:pt x="3392" y="130"/>
                    <a:pt x="3257" y="247"/>
                    <a:pt x="3147" y="339"/>
                  </a:cubicBezTo>
                  <a:cubicBezTo>
                    <a:pt x="3113" y="369"/>
                    <a:pt x="3080" y="396"/>
                    <a:pt x="3053" y="423"/>
                  </a:cubicBezTo>
                  <a:cubicBezTo>
                    <a:pt x="2502" y="957"/>
                    <a:pt x="1861" y="1592"/>
                    <a:pt x="1279" y="2269"/>
                  </a:cubicBezTo>
                  <a:cubicBezTo>
                    <a:pt x="881" y="2738"/>
                    <a:pt x="462" y="3240"/>
                    <a:pt x="153" y="3812"/>
                  </a:cubicBezTo>
                  <a:cubicBezTo>
                    <a:pt x="63" y="3974"/>
                    <a:pt x="0" y="4117"/>
                    <a:pt x="34" y="4330"/>
                  </a:cubicBezTo>
                  <a:lnTo>
                    <a:pt x="207" y="4299"/>
                  </a:lnTo>
                  <a:cubicBezTo>
                    <a:pt x="183" y="4154"/>
                    <a:pt x="216" y="4060"/>
                    <a:pt x="306" y="3898"/>
                  </a:cubicBezTo>
                  <a:cubicBezTo>
                    <a:pt x="609" y="3339"/>
                    <a:pt x="1020" y="2844"/>
                    <a:pt x="1412" y="2383"/>
                  </a:cubicBezTo>
                  <a:cubicBezTo>
                    <a:pt x="1990" y="1711"/>
                    <a:pt x="2628" y="1081"/>
                    <a:pt x="3177" y="549"/>
                  </a:cubicBezTo>
                  <a:cubicBezTo>
                    <a:pt x="3200" y="526"/>
                    <a:pt x="3229" y="503"/>
                    <a:pt x="3260" y="472"/>
                  </a:cubicBezTo>
                  <a:cubicBezTo>
                    <a:pt x="3396" y="359"/>
                    <a:pt x="3582" y="204"/>
                    <a:pt x="3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a:off x="0" y="-10650"/>
            <a:ext cx="9143949" cy="5158468"/>
            <a:chOff x="0" y="-10650"/>
            <a:chExt cx="9143949" cy="5158468"/>
          </a:xfrm>
        </p:grpSpPr>
        <p:grpSp>
          <p:nvGrpSpPr>
            <p:cNvPr id="104" name="Google Shape;104;p3"/>
            <p:cNvGrpSpPr/>
            <p:nvPr/>
          </p:nvGrpSpPr>
          <p:grpSpPr>
            <a:xfrm>
              <a:off x="0" y="-10650"/>
              <a:ext cx="9143949" cy="5158468"/>
              <a:chOff x="267864" y="140547"/>
              <a:chExt cx="8608500" cy="4856400"/>
            </a:xfrm>
          </p:grpSpPr>
          <p:sp>
            <p:nvSpPr>
              <p:cNvPr id="105" name="Google Shape;105;p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3"/>
            <p:cNvGrpSpPr/>
            <p:nvPr/>
          </p:nvGrpSpPr>
          <p:grpSpPr>
            <a:xfrm rot="10800000">
              <a:off x="0" y="-10650"/>
              <a:ext cx="9143949" cy="5158468"/>
              <a:chOff x="267864" y="140547"/>
              <a:chExt cx="8608500" cy="4856400"/>
            </a:xfrm>
          </p:grpSpPr>
          <p:sp>
            <p:nvSpPr>
              <p:cNvPr id="108" name="Google Shape;108;p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0" name="Google Shape;110;p3"/>
          <p:cNvSpPr txBox="1">
            <a:spLocks noGrp="1"/>
          </p:cNvSpPr>
          <p:nvPr>
            <p:ph type="ctrTitle"/>
          </p:nvPr>
        </p:nvSpPr>
        <p:spPr>
          <a:xfrm flipH="1">
            <a:off x="1839400" y="2585050"/>
            <a:ext cx="5465100" cy="124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3600"/>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11" name="Google Shape;111;p3"/>
          <p:cNvSpPr txBox="1">
            <a:spLocks noGrp="1"/>
          </p:cNvSpPr>
          <p:nvPr>
            <p:ph type="subTitle" idx="1"/>
          </p:nvPr>
        </p:nvSpPr>
        <p:spPr>
          <a:xfrm flipH="1">
            <a:off x="2091150" y="3569091"/>
            <a:ext cx="4961700" cy="41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atin typeface="Didact Gothic"/>
                <a:ea typeface="Didact Gothic"/>
                <a:cs typeface="Didact Gothic"/>
                <a:sym typeface="Didact Gothic"/>
              </a:defRPr>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
        <p:nvSpPr>
          <p:cNvPr id="112" name="Google Shape;112;p3"/>
          <p:cNvSpPr txBox="1">
            <a:spLocks noGrp="1"/>
          </p:cNvSpPr>
          <p:nvPr>
            <p:ph type="title" idx="2" hasCustomPrompt="1"/>
          </p:nvPr>
        </p:nvSpPr>
        <p:spPr>
          <a:xfrm flipH="1">
            <a:off x="3561275" y="1884358"/>
            <a:ext cx="2021400" cy="1040100"/>
          </a:xfrm>
          <a:prstGeom prst="rect">
            <a:avLst/>
          </a:prstGeom>
          <a:noFill/>
        </p:spPr>
        <p:txBody>
          <a:bodyPr spcFirstLastPara="1" wrap="square" lIns="91425" tIns="91425" rIns="91425" bIns="91425" anchor="b" anchorCtr="0">
            <a:noAutofit/>
          </a:bodyPr>
          <a:lstStyle>
            <a:lvl1pPr marR="27432" lvl="0" algn="ctr" rtl="0">
              <a:spcBef>
                <a:spcPts val="0"/>
              </a:spcBef>
              <a:spcAft>
                <a:spcPts val="0"/>
              </a:spcAft>
              <a:buClr>
                <a:schemeClr val="lt1"/>
              </a:buClr>
              <a:buSzPts val="3600"/>
              <a:buNone/>
              <a:defRPr sz="4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3"/>
        <p:cNvGrpSpPr/>
        <p:nvPr/>
      </p:nvGrpSpPr>
      <p:grpSpPr>
        <a:xfrm>
          <a:off x="0" y="0"/>
          <a:ext cx="0" cy="0"/>
          <a:chOff x="0" y="0"/>
          <a:chExt cx="0" cy="0"/>
        </a:xfrm>
      </p:grpSpPr>
      <p:grpSp>
        <p:nvGrpSpPr>
          <p:cNvPr id="114" name="Google Shape;114;p4"/>
          <p:cNvGrpSpPr/>
          <p:nvPr/>
        </p:nvGrpSpPr>
        <p:grpSpPr>
          <a:xfrm>
            <a:off x="0" y="-10650"/>
            <a:ext cx="9143949" cy="5158468"/>
            <a:chOff x="0" y="-10650"/>
            <a:chExt cx="9143949" cy="5158468"/>
          </a:xfrm>
        </p:grpSpPr>
        <p:grpSp>
          <p:nvGrpSpPr>
            <p:cNvPr id="115" name="Google Shape;115;p4"/>
            <p:cNvGrpSpPr/>
            <p:nvPr/>
          </p:nvGrpSpPr>
          <p:grpSpPr>
            <a:xfrm>
              <a:off x="0" y="-10650"/>
              <a:ext cx="9143949" cy="5158468"/>
              <a:chOff x="267864" y="140547"/>
              <a:chExt cx="8608500" cy="4856400"/>
            </a:xfrm>
          </p:grpSpPr>
          <p:sp>
            <p:nvSpPr>
              <p:cNvPr id="116" name="Google Shape;116;p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4"/>
            <p:cNvGrpSpPr/>
            <p:nvPr/>
          </p:nvGrpSpPr>
          <p:grpSpPr>
            <a:xfrm rot="10800000">
              <a:off x="0" y="-10650"/>
              <a:ext cx="9143949" cy="5158468"/>
              <a:chOff x="267864" y="140547"/>
              <a:chExt cx="8608500" cy="4856400"/>
            </a:xfrm>
          </p:grpSpPr>
          <p:sp>
            <p:nvSpPr>
              <p:cNvPr id="119" name="Google Shape;119;p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 name="Google Shape;121;p4"/>
          <p:cNvSpPr/>
          <p:nvPr/>
        </p:nvSpPr>
        <p:spPr>
          <a:xfrm rot="10800000">
            <a:off x="1669222" y="720987"/>
            <a:ext cx="1516943" cy="1386324"/>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rot="10800000">
            <a:off x="2940291" y="1666462"/>
            <a:ext cx="54697" cy="35297"/>
          </a:xfrm>
          <a:custGeom>
            <a:avLst/>
            <a:gdLst/>
            <a:ahLst/>
            <a:cxnLst/>
            <a:rect l="l" t="t" r="r" b="b"/>
            <a:pathLst>
              <a:path w="609" h="393" extrusionOk="0">
                <a:moveTo>
                  <a:pt x="293" y="1"/>
                </a:moveTo>
                <a:cubicBezTo>
                  <a:pt x="177" y="1"/>
                  <a:pt x="24" y="90"/>
                  <a:pt x="14" y="213"/>
                </a:cubicBezTo>
                <a:cubicBezTo>
                  <a:pt x="1" y="349"/>
                  <a:pt x="147" y="392"/>
                  <a:pt x="250" y="392"/>
                </a:cubicBezTo>
                <a:lnTo>
                  <a:pt x="316" y="392"/>
                </a:lnTo>
                <a:cubicBezTo>
                  <a:pt x="433" y="392"/>
                  <a:pt x="586" y="303"/>
                  <a:pt x="595" y="180"/>
                </a:cubicBezTo>
                <a:cubicBezTo>
                  <a:pt x="609" y="44"/>
                  <a:pt x="463"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rot="10800000">
            <a:off x="3020228" y="1553382"/>
            <a:ext cx="80025" cy="22454"/>
          </a:xfrm>
          <a:custGeom>
            <a:avLst/>
            <a:gdLst/>
            <a:ahLst/>
            <a:cxnLst/>
            <a:rect l="l" t="t" r="r" b="b"/>
            <a:pathLst>
              <a:path w="891" h="250" extrusionOk="0">
                <a:moveTo>
                  <a:pt x="548" y="1"/>
                </a:moveTo>
                <a:cubicBezTo>
                  <a:pt x="382" y="1"/>
                  <a:pt x="0" y="249"/>
                  <a:pt x="343" y="249"/>
                </a:cubicBezTo>
                <a:cubicBezTo>
                  <a:pt x="508" y="249"/>
                  <a:pt x="89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rot="10800000">
            <a:off x="2925651" y="1521408"/>
            <a:ext cx="59996" cy="26675"/>
          </a:xfrm>
          <a:custGeom>
            <a:avLst/>
            <a:gdLst/>
            <a:ahLst/>
            <a:cxnLst/>
            <a:rect l="l" t="t" r="r" b="b"/>
            <a:pathLst>
              <a:path w="668" h="297" extrusionOk="0">
                <a:moveTo>
                  <a:pt x="399" y="0"/>
                </a:moveTo>
                <a:cubicBezTo>
                  <a:pt x="286" y="0"/>
                  <a:pt x="129" y="37"/>
                  <a:pt x="63" y="140"/>
                </a:cubicBezTo>
                <a:cubicBezTo>
                  <a:pt x="0" y="243"/>
                  <a:pt x="116" y="296"/>
                  <a:pt x="203" y="296"/>
                </a:cubicBezTo>
                <a:lnTo>
                  <a:pt x="269" y="296"/>
                </a:lnTo>
                <a:cubicBezTo>
                  <a:pt x="382" y="296"/>
                  <a:pt x="538" y="259"/>
                  <a:pt x="605" y="157"/>
                </a:cubicBezTo>
                <a:cubicBezTo>
                  <a:pt x="668" y="57"/>
                  <a:pt x="551"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rot="10800000">
            <a:off x="2806285" y="1582932"/>
            <a:ext cx="65745" cy="35297"/>
          </a:xfrm>
          <a:custGeom>
            <a:avLst/>
            <a:gdLst/>
            <a:ahLst/>
            <a:cxnLst/>
            <a:rect l="l" t="t" r="r" b="b"/>
            <a:pathLst>
              <a:path w="732" h="393" extrusionOk="0">
                <a:moveTo>
                  <a:pt x="386" y="1"/>
                </a:moveTo>
                <a:cubicBezTo>
                  <a:pt x="91" y="1"/>
                  <a:pt x="1" y="393"/>
                  <a:pt x="346" y="393"/>
                </a:cubicBezTo>
                <a:cubicBezTo>
                  <a:pt x="645" y="393"/>
                  <a:pt x="732"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rot="10800000">
            <a:off x="2838799" y="1692149"/>
            <a:ext cx="54428" cy="19759"/>
          </a:xfrm>
          <a:custGeom>
            <a:avLst/>
            <a:gdLst/>
            <a:ahLst/>
            <a:cxnLst/>
            <a:rect l="l" t="t" r="r" b="b"/>
            <a:pathLst>
              <a:path w="606" h="220" extrusionOk="0">
                <a:moveTo>
                  <a:pt x="433" y="1"/>
                </a:moveTo>
                <a:cubicBezTo>
                  <a:pt x="310" y="1"/>
                  <a:pt x="177" y="27"/>
                  <a:pt x="74" y="97"/>
                </a:cubicBezTo>
                <a:cubicBezTo>
                  <a:pt x="1" y="150"/>
                  <a:pt x="1" y="220"/>
                  <a:pt x="107" y="220"/>
                </a:cubicBezTo>
                <a:lnTo>
                  <a:pt x="174" y="220"/>
                </a:lnTo>
                <a:cubicBezTo>
                  <a:pt x="296" y="220"/>
                  <a:pt x="429" y="194"/>
                  <a:pt x="532" y="124"/>
                </a:cubicBezTo>
                <a:cubicBezTo>
                  <a:pt x="606" y="70"/>
                  <a:pt x="606"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1718429" y="1202469"/>
            <a:ext cx="78229" cy="31076"/>
          </a:xfrm>
          <a:custGeom>
            <a:avLst/>
            <a:gdLst/>
            <a:ahLst/>
            <a:cxnLst/>
            <a:rect l="l" t="t" r="r" b="b"/>
            <a:pathLst>
              <a:path w="871" h="346" extrusionOk="0">
                <a:moveTo>
                  <a:pt x="529" y="0"/>
                </a:moveTo>
                <a:cubicBezTo>
                  <a:pt x="300" y="0"/>
                  <a:pt x="1" y="345"/>
                  <a:pt x="343" y="345"/>
                </a:cubicBezTo>
                <a:cubicBezTo>
                  <a:pt x="572" y="345"/>
                  <a:pt x="871" y="0"/>
                  <a:pt x="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rot="10800000">
            <a:off x="1890877" y="1284202"/>
            <a:ext cx="79666" cy="22813"/>
          </a:xfrm>
          <a:custGeom>
            <a:avLst/>
            <a:gdLst/>
            <a:ahLst/>
            <a:cxnLst/>
            <a:rect l="l" t="t" r="r" b="b"/>
            <a:pathLst>
              <a:path w="887" h="254" extrusionOk="0">
                <a:moveTo>
                  <a:pt x="548" y="1"/>
                </a:moveTo>
                <a:cubicBezTo>
                  <a:pt x="379" y="1"/>
                  <a:pt x="0" y="254"/>
                  <a:pt x="339" y="254"/>
                </a:cubicBezTo>
                <a:cubicBezTo>
                  <a:pt x="505"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1814532" y="1475332"/>
            <a:ext cx="67990" cy="32244"/>
          </a:xfrm>
          <a:custGeom>
            <a:avLst/>
            <a:gdLst/>
            <a:ahLst/>
            <a:cxnLst/>
            <a:rect l="l" t="t" r="r" b="b"/>
            <a:pathLst>
              <a:path w="757" h="359" extrusionOk="0">
                <a:moveTo>
                  <a:pt x="424" y="0"/>
                </a:moveTo>
                <a:cubicBezTo>
                  <a:pt x="333" y="0"/>
                  <a:pt x="238" y="26"/>
                  <a:pt x="180" y="84"/>
                </a:cubicBezTo>
                <a:lnTo>
                  <a:pt x="149" y="115"/>
                </a:lnTo>
                <a:cubicBezTo>
                  <a:pt x="0" y="263"/>
                  <a:pt x="161" y="359"/>
                  <a:pt x="336" y="359"/>
                </a:cubicBezTo>
                <a:cubicBezTo>
                  <a:pt x="426" y="359"/>
                  <a:pt x="521" y="334"/>
                  <a:pt x="578" y="277"/>
                </a:cubicBezTo>
                <a:cubicBezTo>
                  <a:pt x="588" y="264"/>
                  <a:pt x="598" y="254"/>
                  <a:pt x="608" y="244"/>
                </a:cubicBezTo>
                <a:cubicBezTo>
                  <a:pt x="756" y="95"/>
                  <a:pt x="598" y="0"/>
                  <a:pt x="4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rot="10800000">
            <a:off x="1685197" y="1350128"/>
            <a:ext cx="54787" cy="34399"/>
          </a:xfrm>
          <a:custGeom>
            <a:avLst/>
            <a:gdLst/>
            <a:ahLst/>
            <a:cxnLst/>
            <a:rect l="l" t="t" r="r" b="b"/>
            <a:pathLst>
              <a:path w="610" h="383" extrusionOk="0">
                <a:moveTo>
                  <a:pt x="293" y="0"/>
                </a:moveTo>
                <a:cubicBezTo>
                  <a:pt x="180" y="0"/>
                  <a:pt x="25" y="86"/>
                  <a:pt x="14" y="209"/>
                </a:cubicBezTo>
                <a:cubicBezTo>
                  <a:pt x="1" y="342"/>
                  <a:pt x="147" y="382"/>
                  <a:pt x="250" y="382"/>
                </a:cubicBezTo>
                <a:lnTo>
                  <a:pt x="316" y="382"/>
                </a:lnTo>
                <a:cubicBezTo>
                  <a:pt x="430" y="382"/>
                  <a:pt x="583" y="296"/>
                  <a:pt x="595" y="173"/>
                </a:cubicBezTo>
                <a:cubicBezTo>
                  <a:pt x="609" y="40"/>
                  <a:pt x="46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rot="10800000">
            <a:off x="1884859" y="1075019"/>
            <a:ext cx="79756" cy="22813"/>
          </a:xfrm>
          <a:custGeom>
            <a:avLst/>
            <a:gdLst/>
            <a:ahLst/>
            <a:cxnLst/>
            <a:rect l="l" t="t" r="r" b="b"/>
            <a:pathLst>
              <a:path w="888" h="254" extrusionOk="0">
                <a:moveTo>
                  <a:pt x="548" y="1"/>
                </a:moveTo>
                <a:cubicBezTo>
                  <a:pt x="379" y="1"/>
                  <a:pt x="0" y="254"/>
                  <a:pt x="339" y="254"/>
                </a:cubicBezTo>
                <a:cubicBezTo>
                  <a:pt x="508" y="254"/>
                  <a:pt x="887"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16440" y="1378779"/>
            <a:ext cx="79486" cy="24879"/>
          </a:xfrm>
          <a:custGeom>
            <a:avLst/>
            <a:gdLst/>
            <a:ahLst/>
            <a:cxnLst/>
            <a:rect l="l" t="t" r="r" b="b"/>
            <a:pathLst>
              <a:path w="885" h="277" extrusionOk="0">
                <a:moveTo>
                  <a:pt x="542" y="0"/>
                </a:moveTo>
                <a:cubicBezTo>
                  <a:pt x="360" y="0"/>
                  <a:pt x="1" y="276"/>
                  <a:pt x="340" y="276"/>
                </a:cubicBezTo>
                <a:cubicBezTo>
                  <a:pt x="526" y="276"/>
                  <a:pt x="884" y="0"/>
                  <a:pt x="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rot="10800000">
            <a:off x="1927252" y="1473086"/>
            <a:ext cx="78858" cy="27573"/>
          </a:xfrm>
          <a:custGeom>
            <a:avLst/>
            <a:gdLst/>
            <a:ahLst/>
            <a:cxnLst/>
            <a:rect l="l" t="t" r="r" b="b"/>
            <a:pathLst>
              <a:path w="878" h="307" extrusionOk="0">
                <a:moveTo>
                  <a:pt x="536" y="1"/>
                </a:moveTo>
                <a:cubicBezTo>
                  <a:pt x="332" y="1"/>
                  <a:pt x="1" y="306"/>
                  <a:pt x="343" y="306"/>
                </a:cubicBezTo>
                <a:cubicBezTo>
                  <a:pt x="545" y="306"/>
                  <a:pt x="878" y="1"/>
                  <a:pt x="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70778" y="1128460"/>
            <a:ext cx="60625" cy="23621"/>
          </a:xfrm>
          <a:custGeom>
            <a:avLst/>
            <a:gdLst/>
            <a:ahLst/>
            <a:cxnLst/>
            <a:rect l="l" t="t" r="r" b="b"/>
            <a:pathLst>
              <a:path w="675" h="263" extrusionOk="0">
                <a:moveTo>
                  <a:pt x="406" y="0"/>
                </a:moveTo>
                <a:cubicBezTo>
                  <a:pt x="296" y="0"/>
                  <a:pt x="140" y="36"/>
                  <a:pt x="70" y="133"/>
                </a:cubicBezTo>
                <a:cubicBezTo>
                  <a:pt x="0" y="229"/>
                  <a:pt x="130" y="263"/>
                  <a:pt x="203" y="263"/>
                </a:cubicBezTo>
                <a:lnTo>
                  <a:pt x="269" y="263"/>
                </a:lnTo>
                <a:cubicBezTo>
                  <a:pt x="379" y="263"/>
                  <a:pt x="535" y="223"/>
                  <a:pt x="605" y="130"/>
                </a:cubicBezTo>
                <a:cubicBezTo>
                  <a:pt x="675" y="33"/>
                  <a:pt x="545" y="0"/>
                  <a:pt x="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rot="10800000">
            <a:off x="2041229" y="1278544"/>
            <a:ext cx="66014" cy="34130"/>
          </a:xfrm>
          <a:custGeom>
            <a:avLst/>
            <a:gdLst/>
            <a:ahLst/>
            <a:cxnLst/>
            <a:rect l="l" t="t" r="r" b="b"/>
            <a:pathLst>
              <a:path w="735" h="380" extrusionOk="0">
                <a:moveTo>
                  <a:pt x="389" y="1"/>
                </a:moveTo>
                <a:cubicBezTo>
                  <a:pt x="97" y="1"/>
                  <a:pt x="0" y="380"/>
                  <a:pt x="346" y="380"/>
                </a:cubicBezTo>
                <a:cubicBezTo>
                  <a:pt x="638" y="380"/>
                  <a:pt x="735"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rot="652318">
            <a:off x="6616013" y="3514011"/>
            <a:ext cx="1308113" cy="1344099"/>
          </a:xfrm>
          <a:custGeom>
            <a:avLst/>
            <a:gdLst/>
            <a:ahLst/>
            <a:cxnLst/>
            <a:rect l="l" t="t" r="r" b="b"/>
            <a:pathLst>
              <a:path w="32788" h="33690" extrusionOk="0">
                <a:moveTo>
                  <a:pt x="11724" y="0"/>
                </a:moveTo>
                <a:cubicBezTo>
                  <a:pt x="10869" y="0"/>
                  <a:pt x="10018" y="148"/>
                  <a:pt x="9236" y="517"/>
                </a:cubicBezTo>
                <a:cubicBezTo>
                  <a:pt x="8685" y="776"/>
                  <a:pt x="8392" y="1041"/>
                  <a:pt x="8316" y="1676"/>
                </a:cubicBezTo>
                <a:cubicBezTo>
                  <a:pt x="8180" y="2815"/>
                  <a:pt x="8366" y="3959"/>
                  <a:pt x="8571" y="5081"/>
                </a:cubicBezTo>
                <a:cubicBezTo>
                  <a:pt x="8874" y="6722"/>
                  <a:pt x="9748" y="8197"/>
                  <a:pt x="10063" y="9819"/>
                </a:cubicBezTo>
                <a:cubicBezTo>
                  <a:pt x="10246" y="10746"/>
                  <a:pt x="10359" y="11693"/>
                  <a:pt x="10522" y="12626"/>
                </a:cubicBezTo>
                <a:cubicBezTo>
                  <a:pt x="10748" y="13932"/>
                  <a:pt x="10871" y="15234"/>
                  <a:pt x="10545" y="16529"/>
                </a:cubicBezTo>
                <a:cubicBezTo>
                  <a:pt x="10226" y="17792"/>
                  <a:pt x="9712" y="18991"/>
                  <a:pt x="8851" y="19988"/>
                </a:cubicBezTo>
                <a:cubicBezTo>
                  <a:pt x="8312" y="20609"/>
                  <a:pt x="7615" y="21028"/>
                  <a:pt x="6987" y="21549"/>
                </a:cubicBezTo>
                <a:cubicBezTo>
                  <a:pt x="6369" y="22061"/>
                  <a:pt x="5751" y="22536"/>
                  <a:pt x="5100" y="23004"/>
                </a:cubicBezTo>
                <a:cubicBezTo>
                  <a:pt x="4243" y="23622"/>
                  <a:pt x="3396" y="24297"/>
                  <a:pt x="2691" y="25091"/>
                </a:cubicBezTo>
                <a:cubicBezTo>
                  <a:pt x="2137" y="25712"/>
                  <a:pt x="1731" y="26427"/>
                  <a:pt x="1270" y="27118"/>
                </a:cubicBezTo>
                <a:cubicBezTo>
                  <a:pt x="884" y="27699"/>
                  <a:pt x="449" y="28290"/>
                  <a:pt x="233" y="28968"/>
                </a:cubicBezTo>
                <a:cubicBezTo>
                  <a:pt x="0" y="29702"/>
                  <a:pt x="137" y="30383"/>
                  <a:pt x="273" y="31117"/>
                </a:cubicBezTo>
                <a:cubicBezTo>
                  <a:pt x="366" y="31606"/>
                  <a:pt x="389" y="31911"/>
                  <a:pt x="645" y="32290"/>
                </a:cubicBezTo>
                <a:cubicBezTo>
                  <a:pt x="828" y="32954"/>
                  <a:pt x="1443" y="33320"/>
                  <a:pt x="1691" y="33483"/>
                </a:cubicBezTo>
                <a:cubicBezTo>
                  <a:pt x="1934" y="33639"/>
                  <a:pt x="2145" y="33689"/>
                  <a:pt x="2360" y="33689"/>
                </a:cubicBezTo>
                <a:cubicBezTo>
                  <a:pt x="2589" y="33689"/>
                  <a:pt x="2824" y="33632"/>
                  <a:pt x="3110" y="33586"/>
                </a:cubicBezTo>
                <a:cubicBezTo>
                  <a:pt x="3652" y="33496"/>
                  <a:pt x="4286" y="33516"/>
                  <a:pt x="4704" y="33118"/>
                </a:cubicBezTo>
                <a:cubicBezTo>
                  <a:pt x="5306" y="32543"/>
                  <a:pt x="5920" y="31832"/>
                  <a:pt x="6429" y="31171"/>
                </a:cubicBezTo>
                <a:cubicBezTo>
                  <a:pt x="6841" y="30626"/>
                  <a:pt x="7156" y="29998"/>
                  <a:pt x="7702" y="29566"/>
                </a:cubicBezTo>
                <a:cubicBezTo>
                  <a:pt x="8021" y="29310"/>
                  <a:pt x="8392" y="29121"/>
                  <a:pt x="8738" y="28901"/>
                </a:cubicBezTo>
                <a:cubicBezTo>
                  <a:pt x="9814" y="28224"/>
                  <a:pt x="10798" y="27696"/>
                  <a:pt x="12050" y="27367"/>
                </a:cubicBezTo>
                <a:cubicBezTo>
                  <a:pt x="13186" y="27068"/>
                  <a:pt x="14372" y="26951"/>
                  <a:pt x="15528" y="26755"/>
                </a:cubicBezTo>
                <a:cubicBezTo>
                  <a:pt x="16773" y="26546"/>
                  <a:pt x="18079" y="26380"/>
                  <a:pt x="19356" y="26380"/>
                </a:cubicBezTo>
                <a:cubicBezTo>
                  <a:pt x="19561" y="26380"/>
                  <a:pt x="19766" y="26384"/>
                  <a:pt x="19970" y="26393"/>
                </a:cubicBezTo>
                <a:cubicBezTo>
                  <a:pt x="21000" y="26442"/>
                  <a:pt x="22014" y="26522"/>
                  <a:pt x="23039" y="26522"/>
                </a:cubicBezTo>
                <a:cubicBezTo>
                  <a:pt x="23406" y="26522"/>
                  <a:pt x="23775" y="26512"/>
                  <a:pt x="24146" y="26486"/>
                </a:cubicBezTo>
                <a:cubicBezTo>
                  <a:pt x="25508" y="26393"/>
                  <a:pt x="26880" y="26068"/>
                  <a:pt x="28226" y="25845"/>
                </a:cubicBezTo>
                <a:cubicBezTo>
                  <a:pt x="29740" y="25596"/>
                  <a:pt x="32698" y="25726"/>
                  <a:pt x="32764" y="23579"/>
                </a:cubicBezTo>
                <a:cubicBezTo>
                  <a:pt x="32787" y="22862"/>
                  <a:pt x="32538" y="22091"/>
                  <a:pt x="32425" y="21387"/>
                </a:cubicBezTo>
                <a:cubicBezTo>
                  <a:pt x="32376" y="21065"/>
                  <a:pt x="32339" y="20729"/>
                  <a:pt x="32272" y="20410"/>
                </a:cubicBezTo>
                <a:cubicBezTo>
                  <a:pt x="32037" y="19271"/>
                  <a:pt x="31724" y="18168"/>
                  <a:pt x="31531" y="17012"/>
                </a:cubicBezTo>
                <a:cubicBezTo>
                  <a:pt x="31186" y="14935"/>
                  <a:pt x="30741" y="12832"/>
                  <a:pt x="30701" y="10729"/>
                </a:cubicBezTo>
                <a:cubicBezTo>
                  <a:pt x="30681" y="9809"/>
                  <a:pt x="30704" y="8939"/>
                  <a:pt x="30555" y="8035"/>
                </a:cubicBezTo>
                <a:cubicBezTo>
                  <a:pt x="30372" y="6926"/>
                  <a:pt x="30073" y="5852"/>
                  <a:pt x="29847" y="4753"/>
                </a:cubicBezTo>
                <a:cubicBezTo>
                  <a:pt x="29674" y="3905"/>
                  <a:pt x="29199" y="2740"/>
                  <a:pt x="28558" y="2131"/>
                </a:cubicBezTo>
                <a:cubicBezTo>
                  <a:pt x="28079" y="1674"/>
                  <a:pt x="27559" y="1534"/>
                  <a:pt x="27012" y="1534"/>
                </a:cubicBezTo>
                <a:cubicBezTo>
                  <a:pt x="26423" y="1534"/>
                  <a:pt x="25804" y="1697"/>
                  <a:pt x="25173" y="1803"/>
                </a:cubicBezTo>
                <a:cubicBezTo>
                  <a:pt x="24171" y="1968"/>
                  <a:pt x="22984" y="2340"/>
                  <a:pt x="21924" y="2340"/>
                </a:cubicBezTo>
                <a:cubicBezTo>
                  <a:pt x="21705" y="2340"/>
                  <a:pt x="21491" y="2325"/>
                  <a:pt x="21286" y="2287"/>
                </a:cubicBezTo>
                <a:cubicBezTo>
                  <a:pt x="19858" y="2032"/>
                  <a:pt x="18383" y="1739"/>
                  <a:pt x="17003" y="1291"/>
                </a:cubicBezTo>
                <a:cubicBezTo>
                  <a:pt x="15804" y="902"/>
                  <a:pt x="14642" y="411"/>
                  <a:pt x="13402" y="171"/>
                </a:cubicBezTo>
                <a:cubicBezTo>
                  <a:pt x="12853" y="64"/>
                  <a:pt x="12288" y="0"/>
                  <a:pt x="11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652318">
            <a:off x="6588083" y="3287346"/>
            <a:ext cx="1642482" cy="1695903"/>
          </a:xfrm>
          <a:custGeom>
            <a:avLst/>
            <a:gdLst/>
            <a:ahLst/>
            <a:cxnLst/>
            <a:rect l="l" t="t" r="r" b="b"/>
            <a:pathLst>
              <a:path w="41169" h="42508" extrusionOk="0">
                <a:moveTo>
                  <a:pt x="29429" y="4923"/>
                </a:moveTo>
                <a:cubicBezTo>
                  <a:pt x="29623" y="4923"/>
                  <a:pt x="29809" y="5026"/>
                  <a:pt x="29986" y="5233"/>
                </a:cubicBezTo>
                <a:lnTo>
                  <a:pt x="30016" y="5253"/>
                </a:lnTo>
                <a:cubicBezTo>
                  <a:pt x="30817" y="5641"/>
                  <a:pt x="31601" y="6087"/>
                  <a:pt x="32338" y="6581"/>
                </a:cubicBezTo>
                <a:cubicBezTo>
                  <a:pt x="33833" y="7674"/>
                  <a:pt x="35355" y="9136"/>
                  <a:pt x="36731" y="10800"/>
                </a:cubicBezTo>
                <a:lnTo>
                  <a:pt x="36913" y="11053"/>
                </a:lnTo>
                <a:cubicBezTo>
                  <a:pt x="35418" y="10405"/>
                  <a:pt x="34060" y="9488"/>
                  <a:pt x="32876" y="8322"/>
                </a:cubicBezTo>
                <a:cubicBezTo>
                  <a:pt x="31621" y="7263"/>
                  <a:pt x="30412" y="6130"/>
                  <a:pt x="29279" y="4943"/>
                </a:cubicBezTo>
                <a:cubicBezTo>
                  <a:pt x="29329" y="4930"/>
                  <a:pt x="29379" y="4923"/>
                  <a:pt x="29429" y="4923"/>
                </a:cubicBezTo>
                <a:close/>
                <a:moveTo>
                  <a:pt x="12043" y="174"/>
                </a:moveTo>
                <a:cubicBezTo>
                  <a:pt x="12586" y="174"/>
                  <a:pt x="13166" y="457"/>
                  <a:pt x="13794" y="1027"/>
                </a:cubicBezTo>
                <a:lnTo>
                  <a:pt x="17169" y="3319"/>
                </a:lnTo>
                <a:lnTo>
                  <a:pt x="21266" y="6857"/>
                </a:lnTo>
                <a:lnTo>
                  <a:pt x="25924" y="11708"/>
                </a:lnTo>
                <a:cubicBezTo>
                  <a:pt x="28575" y="14601"/>
                  <a:pt x="31007" y="17720"/>
                  <a:pt x="33080" y="20863"/>
                </a:cubicBezTo>
                <a:lnTo>
                  <a:pt x="31172" y="20618"/>
                </a:lnTo>
                <a:lnTo>
                  <a:pt x="25498" y="18289"/>
                </a:lnTo>
                <a:lnTo>
                  <a:pt x="18555" y="14146"/>
                </a:lnTo>
                <a:cubicBezTo>
                  <a:pt x="15794" y="12605"/>
                  <a:pt x="13588" y="10495"/>
                  <a:pt x="12000" y="7881"/>
                </a:cubicBezTo>
                <a:lnTo>
                  <a:pt x="11986" y="7864"/>
                </a:lnTo>
                <a:cubicBezTo>
                  <a:pt x="11054" y="6947"/>
                  <a:pt x="10479" y="5837"/>
                  <a:pt x="10272" y="4572"/>
                </a:cubicBezTo>
                <a:lnTo>
                  <a:pt x="10263" y="4541"/>
                </a:lnTo>
                <a:cubicBezTo>
                  <a:pt x="9807" y="3754"/>
                  <a:pt x="9721" y="2933"/>
                  <a:pt x="10007" y="2103"/>
                </a:cubicBezTo>
                <a:lnTo>
                  <a:pt x="10013" y="2083"/>
                </a:lnTo>
                <a:lnTo>
                  <a:pt x="10010" y="2060"/>
                </a:lnTo>
                <a:cubicBezTo>
                  <a:pt x="9877" y="1332"/>
                  <a:pt x="10137" y="887"/>
                  <a:pt x="10804" y="701"/>
                </a:cubicBezTo>
                <a:lnTo>
                  <a:pt x="10841" y="681"/>
                </a:lnTo>
                <a:cubicBezTo>
                  <a:pt x="11223" y="343"/>
                  <a:pt x="11622" y="174"/>
                  <a:pt x="12043" y="174"/>
                </a:cubicBezTo>
                <a:close/>
                <a:moveTo>
                  <a:pt x="9155" y="8634"/>
                </a:moveTo>
                <a:cubicBezTo>
                  <a:pt x="9670" y="8634"/>
                  <a:pt x="10162" y="8801"/>
                  <a:pt x="10625" y="9136"/>
                </a:cubicBezTo>
                <a:lnTo>
                  <a:pt x="10644" y="9146"/>
                </a:lnTo>
                <a:cubicBezTo>
                  <a:pt x="12186" y="9724"/>
                  <a:pt x="13575" y="10618"/>
                  <a:pt x="14774" y="11803"/>
                </a:cubicBezTo>
                <a:lnTo>
                  <a:pt x="18568" y="15524"/>
                </a:lnTo>
                <a:lnTo>
                  <a:pt x="22292" y="20255"/>
                </a:lnTo>
                <a:cubicBezTo>
                  <a:pt x="24385" y="23249"/>
                  <a:pt x="25916" y="26052"/>
                  <a:pt x="26980" y="28833"/>
                </a:cubicBezTo>
                <a:cubicBezTo>
                  <a:pt x="24803" y="27570"/>
                  <a:pt x="22738" y="26126"/>
                  <a:pt x="20804" y="24514"/>
                </a:cubicBezTo>
                <a:cubicBezTo>
                  <a:pt x="18495" y="22983"/>
                  <a:pt x="16362" y="21186"/>
                  <a:pt x="14449" y="19166"/>
                </a:cubicBezTo>
                <a:cubicBezTo>
                  <a:pt x="12748" y="17853"/>
                  <a:pt x="11299" y="16279"/>
                  <a:pt x="10133" y="14471"/>
                </a:cubicBezTo>
                <a:cubicBezTo>
                  <a:pt x="8927" y="13229"/>
                  <a:pt x="8127" y="11737"/>
                  <a:pt x="7757" y="10040"/>
                </a:cubicBezTo>
                <a:lnTo>
                  <a:pt x="8179" y="8824"/>
                </a:lnTo>
                <a:cubicBezTo>
                  <a:pt x="8512" y="8697"/>
                  <a:pt x="8838" y="8634"/>
                  <a:pt x="9155" y="8634"/>
                </a:cubicBezTo>
                <a:close/>
                <a:moveTo>
                  <a:pt x="15329" y="12102"/>
                </a:moveTo>
                <a:cubicBezTo>
                  <a:pt x="16279" y="12927"/>
                  <a:pt x="17325" y="13661"/>
                  <a:pt x="18469" y="14295"/>
                </a:cubicBezTo>
                <a:lnTo>
                  <a:pt x="25418" y="18445"/>
                </a:lnTo>
                <a:lnTo>
                  <a:pt x="31116" y="20784"/>
                </a:lnTo>
                <a:lnTo>
                  <a:pt x="33206" y="21056"/>
                </a:lnTo>
                <a:cubicBezTo>
                  <a:pt x="33813" y="21986"/>
                  <a:pt x="34388" y="22917"/>
                  <a:pt x="34929" y="23843"/>
                </a:cubicBezTo>
                <a:cubicBezTo>
                  <a:pt x="35594" y="24793"/>
                  <a:pt x="36116" y="25830"/>
                  <a:pt x="36481" y="26923"/>
                </a:cubicBezTo>
                <a:lnTo>
                  <a:pt x="36491" y="26943"/>
                </a:lnTo>
                <a:cubicBezTo>
                  <a:pt x="37122" y="27920"/>
                  <a:pt x="37229" y="28979"/>
                  <a:pt x="36807" y="30092"/>
                </a:cubicBezTo>
                <a:lnTo>
                  <a:pt x="35319" y="31166"/>
                </a:lnTo>
                <a:lnTo>
                  <a:pt x="33033" y="31338"/>
                </a:lnTo>
                <a:lnTo>
                  <a:pt x="29754" y="30318"/>
                </a:lnTo>
                <a:cubicBezTo>
                  <a:pt x="28900" y="29899"/>
                  <a:pt x="28056" y="29451"/>
                  <a:pt x="27229" y="28979"/>
                </a:cubicBezTo>
                <a:cubicBezTo>
                  <a:pt x="27219" y="28956"/>
                  <a:pt x="27206" y="28933"/>
                  <a:pt x="27192" y="28906"/>
                </a:cubicBezTo>
                <a:cubicBezTo>
                  <a:pt x="26129" y="26072"/>
                  <a:pt x="24575" y="23209"/>
                  <a:pt x="22435" y="20149"/>
                </a:cubicBezTo>
                <a:lnTo>
                  <a:pt x="18701" y="15408"/>
                </a:lnTo>
                <a:lnTo>
                  <a:pt x="15329" y="12102"/>
                </a:lnTo>
                <a:close/>
                <a:moveTo>
                  <a:pt x="5160" y="18377"/>
                </a:moveTo>
                <a:cubicBezTo>
                  <a:pt x="5501" y="18377"/>
                  <a:pt x="5793" y="18564"/>
                  <a:pt x="6046" y="18939"/>
                </a:cubicBezTo>
                <a:lnTo>
                  <a:pt x="6070" y="18963"/>
                </a:lnTo>
                <a:cubicBezTo>
                  <a:pt x="7312" y="19820"/>
                  <a:pt x="8438" y="20850"/>
                  <a:pt x="9419" y="22029"/>
                </a:cubicBezTo>
                <a:cubicBezTo>
                  <a:pt x="11179" y="23817"/>
                  <a:pt x="13047" y="25724"/>
                  <a:pt x="14807" y="27697"/>
                </a:cubicBezTo>
                <a:cubicBezTo>
                  <a:pt x="16362" y="29441"/>
                  <a:pt x="18123" y="31501"/>
                  <a:pt x="19335" y="33916"/>
                </a:cubicBezTo>
                <a:cubicBezTo>
                  <a:pt x="19498" y="34132"/>
                  <a:pt x="19631" y="34361"/>
                  <a:pt x="19731" y="34601"/>
                </a:cubicBezTo>
                <a:cubicBezTo>
                  <a:pt x="17541" y="33534"/>
                  <a:pt x="15534" y="32159"/>
                  <a:pt x="13751" y="30511"/>
                </a:cubicBezTo>
                <a:cubicBezTo>
                  <a:pt x="12419" y="29521"/>
                  <a:pt x="11189" y="28385"/>
                  <a:pt x="10090" y="27126"/>
                </a:cubicBezTo>
                <a:cubicBezTo>
                  <a:pt x="8993" y="26146"/>
                  <a:pt x="8030" y="25026"/>
                  <a:pt x="7222" y="23787"/>
                </a:cubicBezTo>
                <a:cubicBezTo>
                  <a:pt x="6170" y="22578"/>
                  <a:pt x="5369" y="21192"/>
                  <a:pt x="4838" y="19671"/>
                </a:cubicBezTo>
                <a:lnTo>
                  <a:pt x="4741" y="18461"/>
                </a:lnTo>
                <a:cubicBezTo>
                  <a:pt x="4888" y="18405"/>
                  <a:pt x="5028" y="18377"/>
                  <a:pt x="5160" y="18377"/>
                </a:cubicBezTo>
                <a:close/>
                <a:moveTo>
                  <a:pt x="12039" y="0"/>
                </a:moveTo>
                <a:cubicBezTo>
                  <a:pt x="11584" y="0"/>
                  <a:pt x="11149" y="179"/>
                  <a:pt x="10738" y="538"/>
                </a:cubicBezTo>
                <a:cubicBezTo>
                  <a:pt x="10000" y="751"/>
                  <a:pt x="9694" y="1266"/>
                  <a:pt x="9830" y="2070"/>
                </a:cubicBezTo>
                <a:cubicBezTo>
                  <a:pt x="9542" y="2937"/>
                  <a:pt x="9631" y="3794"/>
                  <a:pt x="10103" y="4615"/>
                </a:cubicBezTo>
                <a:cubicBezTo>
                  <a:pt x="10316" y="5910"/>
                  <a:pt x="10904" y="7043"/>
                  <a:pt x="11854" y="7980"/>
                </a:cubicBezTo>
                <a:cubicBezTo>
                  <a:pt x="12541" y="9112"/>
                  <a:pt x="13342" y="10146"/>
                  <a:pt x="14252" y="11086"/>
                </a:cubicBezTo>
                <a:cubicBezTo>
                  <a:pt x="13196" y="10176"/>
                  <a:pt x="12010" y="9471"/>
                  <a:pt x="10718" y="8986"/>
                </a:cubicBezTo>
                <a:cubicBezTo>
                  <a:pt x="10226" y="8635"/>
                  <a:pt x="9706" y="8458"/>
                  <a:pt x="9160" y="8458"/>
                </a:cubicBezTo>
                <a:cubicBezTo>
                  <a:pt x="8809" y="8458"/>
                  <a:pt x="8447" y="8531"/>
                  <a:pt x="8076" y="8678"/>
                </a:cubicBezTo>
                <a:lnTo>
                  <a:pt x="8040" y="8691"/>
                </a:lnTo>
                <a:lnTo>
                  <a:pt x="7575" y="10029"/>
                </a:lnTo>
                <a:lnTo>
                  <a:pt x="7578" y="10053"/>
                </a:lnTo>
                <a:cubicBezTo>
                  <a:pt x="7954" y="11794"/>
                  <a:pt x="8771" y="13318"/>
                  <a:pt x="9997" y="14578"/>
                </a:cubicBezTo>
                <a:cubicBezTo>
                  <a:pt x="11163" y="16388"/>
                  <a:pt x="12624" y="17979"/>
                  <a:pt x="14332" y="19295"/>
                </a:cubicBezTo>
                <a:cubicBezTo>
                  <a:pt x="16242" y="21315"/>
                  <a:pt x="18389" y="23122"/>
                  <a:pt x="20701" y="24654"/>
                </a:cubicBezTo>
                <a:cubicBezTo>
                  <a:pt x="22694" y="26319"/>
                  <a:pt x="24834" y="27807"/>
                  <a:pt x="27096" y="29105"/>
                </a:cubicBezTo>
                <a:cubicBezTo>
                  <a:pt x="27508" y="29956"/>
                  <a:pt x="27738" y="30867"/>
                  <a:pt x="27781" y="31813"/>
                </a:cubicBezTo>
                <a:lnTo>
                  <a:pt x="27784" y="31840"/>
                </a:lnTo>
                <a:cubicBezTo>
                  <a:pt x="28069" y="32664"/>
                  <a:pt x="28056" y="33484"/>
                  <a:pt x="27741" y="34285"/>
                </a:cubicBezTo>
                <a:lnTo>
                  <a:pt x="27734" y="34318"/>
                </a:lnTo>
                <a:cubicBezTo>
                  <a:pt x="27738" y="35332"/>
                  <a:pt x="27249" y="36016"/>
                  <a:pt x="26239" y="36401"/>
                </a:cubicBezTo>
                <a:lnTo>
                  <a:pt x="23774" y="36178"/>
                </a:lnTo>
                <a:lnTo>
                  <a:pt x="19967" y="34717"/>
                </a:lnTo>
                <a:cubicBezTo>
                  <a:pt x="19967" y="34717"/>
                  <a:pt x="19964" y="34714"/>
                  <a:pt x="19960" y="34714"/>
                </a:cubicBezTo>
                <a:cubicBezTo>
                  <a:pt x="19850" y="34398"/>
                  <a:pt x="19691" y="34099"/>
                  <a:pt x="19485" y="33823"/>
                </a:cubicBezTo>
                <a:cubicBezTo>
                  <a:pt x="18272" y="31405"/>
                  <a:pt x="16502" y="29332"/>
                  <a:pt x="14940" y="27581"/>
                </a:cubicBezTo>
                <a:cubicBezTo>
                  <a:pt x="13176" y="25604"/>
                  <a:pt x="11309" y="23694"/>
                  <a:pt x="9548" y="21913"/>
                </a:cubicBezTo>
                <a:cubicBezTo>
                  <a:pt x="8568" y="20730"/>
                  <a:pt x="7435" y="19691"/>
                  <a:pt x="6183" y="18827"/>
                </a:cubicBezTo>
                <a:cubicBezTo>
                  <a:pt x="5897" y="18412"/>
                  <a:pt x="5555" y="18203"/>
                  <a:pt x="5163" y="18203"/>
                </a:cubicBezTo>
                <a:cubicBezTo>
                  <a:pt x="4990" y="18203"/>
                  <a:pt x="4807" y="18244"/>
                  <a:pt x="4615" y="18325"/>
                </a:cubicBezTo>
                <a:lnTo>
                  <a:pt x="4555" y="18349"/>
                </a:lnTo>
                <a:lnTo>
                  <a:pt x="4665" y="19697"/>
                </a:lnTo>
                <a:lnTo>
                  <a:pt x="4668" y="19717"/>
                </a:lnTo>
                <a:cubicBezTo>
                  <a:pt x="5206" y="21265"/>
                  <a:pt x="6020" y="22674"/>
                  <a:pt x="7083" y="23893"/>
                </a:cubicBezTo>
                <a:cubicBezTo>
                  <a:pt x="7894" y="25135"/>
                  <a:pt x="8864" y="26265"/>
                  <a:pt x="9964" y="27248"/>
                </a:cubicBezTo>
                <a:cubicBezTo>
                  <a:pt x="11066" y="28511"/>
                  <a:pt x="12305" y="29654"/>
                  <a:pt x="13638" y="30647"/>
                </a:cubicBezTo>
                <a:cubicBezTo>
                  <a:pt x="15471" y="32342"/>
                  <a:pt x="17548" y="33750"/>
                  <a:pt x="19817" y="34840"/>
                </a:cubicBezTo>
                <a:cubicBezTo>
                  <a:pt x="19890" y="35065"/>
                  <a:pt x="19937" y="35301"/>
                  <a:pt x="19953" y="35544"/>
                </a:cubicBezTo>
                <a:lnTo>
                  <a:pt x="19967" y="35584"/>
                </a:lnTo>
                <a:cubicBezTo>
                  <a:pt x="20156" y="35913"/>
                  <a:pt x="20129" y="36186"/>
                  <a:pt x="19880" y="36418"/>
                </a:cubicBezTo>
                <a:lnTo>
                  <a:pt x="19864" y="36448"/>
                </a:lnTo>
                <a:cubicBezTo>
                  <a:pt x="19688" y="36832"/>
                  <a:pt x="19380" y="37020"/>
                  <a:pt x="18928" y="37020"/>
                </a:cubicBezTo>
                <a:cubicBezTo>
                  <a:pt x="18840" y="37020"/>
                  <a:pt x="18747" y="37013"/>
                  <a:pt x="18648" y="36999"/>
                </a:cubicBezTo>
                <a:lnTo>
                  <a:pt x="16804" y="36764"/>
                </a:lnTo>
                <a:lnTo>
                  <a:pt x="14645" y="35942"/>
                </a:lnTo>
                <a:cubicBezTo>
                  <a:pt x="13312" y="35292"/>
                  <a:pt x="12090" y="34455"/>
                  <a:pt x="11000" y="33451"/>
                </a:cubicBezTo>
                <a:cubicBezTo>
                  <a:pt x="9694" y="32385"/>
                  <a:pt x="8435" y="31225"/>
                  <a:pt x="7216" y="30106"/>
                </a:cubicBezTo>
                <a:cubicBezTo>
                  <a:pt x="6549" y="29488"/>
                  <a:pt x="5854" y="28853"/>
                  <a:pt x="5166" y="28242"/>
                </a:cubicBezTo>
                <a:cubicBezTo>
                  <a:pt x="4173" y="27275"/>
                  <a:pt x="3076" y="26408"/>
                  <a:pt x="1900" y="25670"/>
                </a:cubicBezTo>
                <a:lnTo>
                  <a:pt x="711" y="25298"/>
                </a:lnTo>
                <a:lnTo>
                  <a:pt x="672" y="25348"/>
                </a:lnTo>
                <a:cubicBezTo>
                  <a:pt x="113" y="26119"/>
                  <a:pt x="0" y="27000"/>
                  <a:pt x="339" y="27963"/>
                </a:cubicBezTo>
                <a:cubicBezTo>
                  <a:pt x="549" y="29691"/>
                  <a:pt x="1150" y="31308"/>
                  <a:pt x="2123" y="32763"/>
                </a:cubicBezTo>
                <a:cubicBezTo>
                  <a:pt x="3067" y="34424"/>
                  <a:pt x="4173" y="36002"/>
                  <a:pt x="5419" y="37457"/>
                </a:cubicBezTo>
                <a:cubicBezTo>
                  <a:pt x="5914" y="37906"/>
                  <a:pt x="6389" y="38385"/>
                  <a:pt x="6834" y="38883"/>
                </a:cubicBezTo>
                <a:cubicBezTo>
                  <a:pt x="6974" y="39032"/>
                  <a:pt x="7110" y="39182"/>
                  <a:pt x="7249" y="39335"/>
                </a:cubicBezTo>
                <a:cubicBezTo>
                  <a:pt x="8229" y="40398"/>
                  <a:pt x="9246" y="41497"/>
                  <a:pt x="10518" y="42245"/>
                </a:cubicBezTo>
                <a:cubicBezTo>
                  <a:pt x="10761" y="42388"/>
                  <a:pt x="10963" y="42508"/>
                  <a:pt x="11189" y="42508"/>
                </a:cubicBezTo>
                <a:cubicBezTo>
                  <a:pt x="11325" y="42508"/>
                  <a:pt x="11472" y="42465"/>
                  <a:pt x="11638" y="42358"/>
                </a:cubicBezTo>
                <a:lnTo>
                  <a:pt x="11545" y="42209"/>
                </a:lnTo>
                <a:cubicBezTo>
                  <a:pt x="11408" y="42295"/>
                  <a:pt x="11295" y="42331"/>
                  <a:pt x="11187" y="42331"/>
                </a:cubicBezTo>
                <a:cubicBezTo>
                  <a:pt x="11011" y="42331"/>
                  <a:pt x="10846" y="42235"/>
                  <a:pt x="10608" y="42095"/>
                </a:cubicBezTo>
                <a:cubicBezTo>
                  <a:pt x="9355" y="41358"/>
                  <a:pt x="8352" y="40268"/>
                  <a:pt x="7379" y="39215"/>
                </a:cubicBezTo>
                <a:cubicBezTo>
                  <a:pt x="7239" y="39062"/>
                  <a:pt x="7100" y="38912"/>
                  <a:pt x="6963" y="38763"/>
                </a:cubicBezTo>
                <a:cubicBezTo>
                  <a:pt x="6515" y="38262"/>
                  <a:pt x="6037" y="37780"/>
                  <a:pt x="5545" y="37338"/>
                </a:cubicBezTo>
                <a:cubicBezTo>
                  <a:pt x="4312" y="35896"/>
                  <a:pt x="3216" y="34328"/>
                  <a:pt x="2273" y="32670"/>
                </a:cubicBezTo>
                <a:cubicBezTo>
                  <a:pt x="1313" y="31229"/>
                  <a:pt x="718" y="29637"/>
                  <a:pt x="512" y="27933"/>
                </a:cubicBezTo>
                <a:lnTo>
                  <a:pt x="505" y="27913"/>
                </a:lnTo>
                <a:cubicBezTo>
                  <a:pt x="193" y="27026"/>
                  <a:pt x="282" y="26215"/>
                  <a:pt x="778" y="25501"/>
                </a:cubicBezTo>
                <a:lnTo>
                  <a:pt x="1817" y="25827"/>
                </a:lnTo>
                <a:cubicBezTo>
                  <a:pt x="2977" y="26558"/>
                  <a:pt x="4063" y="27411"/>
                  <a:pt x="5046" y="28372"/>
                </a:cubicBezTo>
                <a:cubicBezTo>
                  <a:pt x="5738" y="28983"/>
                  <a:pt x="6429" y="29620"/>
                  <a:pt x="7096" y="30235"/>
                </a:cubicBezTo>
                <a:cubicBezTo>
                  <a:pt x="8319" y="31355"/>
                  <a:pt x="9582" y="32518"/>
                  <a:pt x="10884" y="33584"/>
                </a:cubicBezTo>
                <a:cubicBezTo>
                  <a:pt x="11983" y="34594"/>
                  <a:pt x="13219" y="35441"/>
                  <a:pt x="14574" y="36102"/>
                </a:cubicBezTo>
                <a:lnTo>
                  <a:pt x="16750" y="36930"/>
                </a:lnTo>
                <a:lnTo>
                  <a:pt x="18624" y="37172"/>
                </a:lnTo>
                <a:cubicBezTo>
                  <a:pt x="18731" y="37188"/>
                  <a:pt x="18833" y="37196"/>
                  <a:pt x="18930" y="37196"/>
                </a:cubicBezTo>
                <a:cubicBezTo>
                  <a:pt x="19445" y="37196"/>
                  <a:pt x="19809" y="36973"/>
                  <a:pt x="20013" y="36534"/>
                </a:cubicBezTo>
                <a:cubicBezTo>
                  <a:pt x="20306" y="36252"/>
                  <a:pt x="20342" y="35899"/>
                  <a:pt x="20126" y="35511"/>
                </a:cubicBezTo>
                <a:cubicBezTo>
                  <a:pt x="20110" y="35312"/>
                  <a:pt x="20076" y="35116"/>
                  <a:pt x="20027" y="34926"/>
                </a:cubicBezTo>
                <a:lnTo>
                  <a:pt x="20027" y="34926"/>
                </a:lnTo>
                <a:lnTo>
                  <a:pt x="23721" y="36345"/>
                </a:lnTo>
                <a:lnTo>
                  <a:pt x="26262" y="36580"/>
                </a:lnTo>
                <a:lnTo>
                  <a:pt x="26282" y="36574"/>
                </a:lnTo>
                <a:cubicBezTo>
                  <a:pt x="27359" y="36166"/>
                  <a:pt x="27907" y="35415"/>
                  <a:pt x="27910" y="34335"/>
                </a:cubicBezTo>
                <a:cubicBezTo>
                  <a:pt x="28232" y="33504"/>
                  <a:pt x="28249" y="32647"/>
                  <a:pt x="27953" y="31793"/>
                </a:cubicBezTo>
                <a:cubicBezTo>
                  <a:pt x="27913" y="30910"/>
                  <a:pt x="27710" y="30053"/>
                  <a:pt x="27359" y="29252"/>
                </a:cubicBezTo>
                <a:lnTo>
                  <a:pt x="27359" y="29252"/>
                </a:lnTo>
                <a:cubicBezTo>
                  <a:pt x="28123" y="29683"/>
                  <a:pt x="28900" y="30096"/>
                  <a:pt x="29691" y="30481"/>
                </a:cubicBezTo>
                <a:lnTo>
                  <a:pt x="33013" y="31514"/>
                </a:lnTo>
                <a:lnTo>
                  <a:pt x="35381" y="31338"/>
                </a:lnTo>
                <a:lnTo>
                  <a:pt x="36953" y="30206"/>
                </a:lnTo>
                <a:lnTo>
                  <a:pt x="36963" y="30182"/>
                </a:lnTo>
                <a:cubicBezTo>
                  <a:pt x="37411" y="29006"/>
                  <a:pt x="37305" y="27886"/>
                  <a:pt x="36644" y="26860"/>
                </a:cubicBezTo>
                <a:cubicBezTo>
                  <a:pt x="36275" y="25750"/>
                  <a:pt x="35747" y="24704"/>
                  <a:pt x="35076" y="23751"/>
                </a:cubicBezTo>
                <a:cubicBezTo>
                  <a:pt x="34561" y="22863"/>
                  <a:pt x="34012" y="21973"/>
                  <a:pt x="33434" y="21086"/>
                </a:cubicBezTo>
                <a:lnTo>
                  <a:pt x="33434" y="21086"/>
                </a:lnTo>
                <a:lnTo>
                  <a:pt x="34983" y="21285"/>
                </a:lnTo>
                <a:cubicBezTo>
                  <a:pt x="35125" y="21295"/>
                  <a:pt x="35265" y="21300"/>
                  <a:pt x="35403" y="21300"/>
                </a:cubicBezTo>
                <a:cubicBezTo>
                  <a:pt x="36653" y="21300"/>
                  <a:pt x="37752" y="20907"/>
                  <a:pt x="38670" y="20129"/>
                </a:cubicBezTo>
                <a:cubicBezTo>
                  <a:pt x="39355" y="19893"/>
                  <a:pt x="39747" y="19418"/>
                  <a:pt x="39843" y="18720"/>
                </a:cubicBezTo>
                <a:cubicBezTo>
                  <a:pt x="40192" y="18146"/>
                  <a:pt x="40259" y="17524"/>
                  <a:pt x="40043" y="16874"/>
                </a:cubicBezTo>
                <a:cubicBezTo>
                  <a:pt x="40020" y="15621"/>
                  <a:pt x="39618" y="14451"/>
                  <a:pt x="38850" y="13398"/>
                </a:cubicBezTo>
                <a:lnTo>
                  <a:pt x="37528" y="11591"/>
                </a:lnTo>
                <a:lnTo>
                  <a:pt x="37528" y="11591"/>
                </a:lnTo>
                <a:cubicBezTo>
                  <a:pt x="38242" y="11937"/>
                  <a:pt x="39013" y="12129"/>
                  <a:pt x="39830" y="12159"/>
                </a:cubicBezTo>
                <a:cubicBezTo>
                  <a:pt x="39873" y="12161"/>
                  <a:pt x="39915" y="12161"/>
                  <a:pt x="39958" y="12161"/>
                </a:cubicBezTo>
                <a:cubicBezTo>
                  <a:pt x="40375" y="12161"/>
                  <a:pt x="40780" y="12087"/>
                  <a:pt x="41168" y="11940"/>
                </a:cubicBezTo>
                <a:lnTo>
                  <a:pt x="41102" y="11774"/>
                </a:lnTo>
                <a:cubicBezTo>
                  <a:pt x="40740" y="11915"/>
                  <a:pt x="40358" y="11985"/>
                  <a:pt x="39964" y="11985"/>
                </a:cubicBezTo>
                <a:cubicBezTo>
                  <a:pt x="39922" y="11985"/>
                  <a:pt x="39880" y="11984"/>
                  <a:pt x="39837" y="11983"/>
                </a:cubicBezTo>
                <a:cubicBezTo>
                  <a:pt x="38930" y="11950"/>
                  <a:pt x="38079" y="11711"/>
                  <a:pt x="37292" y="11272"/>
                </a:cubicBezTo>
                <a:lnTo>
                  <a:pt x="36870" y="10694"/>
                </a:lnTo>
                <a:cubicBezTo>
                  <a:pt x="35481" y="9013"/>
                  <a:pt x="33949" y="7542"/>
                  <a:pt x="32442" y="6438"/>
                </a:cubicBezTo>
                <a:cubicBezTo>
                  <a:pt x="31697" y="5940"/>
                  <a:pt x="30913" y="5492"/>
                  <a:pt x="30106" y="5103"/>
                </a:cubicBezTo>
                <a:cubicBezTo>
                  <a:pt x="29896" y="4866"/>
                  <a:pt x="29671" y="4747"/>
                  <a:pt x="29432" y="4747"/>
                </a:cubicBezTo>
                <a:cubicBezTo>
                  <a:pt x="29318" y="4747"/>
                  <a:pt x="29202" y="4774"/>
                  <a:pt x="29083" y="4827"/>
                </a:cubicBezTo>
                <a:lnTo>
                  <a:pt x="28969" y="4877"/>
                </a:lnTo>
                <a:lnTo>
                  <a:pt x="29056" y="4966"/>
                </a:lnTo>
                <a:cubicBezTo>
                  <a:pt x="30222" y="6193"/>
                  <a:pt x="31468" y="7365"/>
                  <a:pt x="32757" y="8451"/>
                </a:cubicBezTo>
                <a:cubicBezTo>
                  <a:pt x="33966" y="9641"/>
                  <a:pt x="35358" y="10578"/>
                  <a:pt x="36883" y="11229"/>
                </a:cubicBezTo>
                <a:cubicBezTo>
                  <a:pt x="36979" y="11289"/>
                  <a:pt x="37076" y="11349"/>
                  <a:pt x="37172" y="11405"/>
                </a:cubicBezTo>
                <a:lnTo>
                  <a:pt x="38707" y="13502"/>
                </a:lnTo>
                <a:cubicBezTo>
                  <a:pt x="39458" y="14528"/>
                  <a:pt x="39847" y="15667"/>
                  <a:pt x="39866" y="16890"/>
                </a:cubicBezTo>
                <a:lnTo>
                  <a:pt x="39870" y="16917"/>
                </a:lnTo>
                <a:cubicBezTo>
                  <a:pt x="40079" y="17524"/>
                  <a:pt x="40016" y="18106"/>
                  <a:pt x="39684" y="18644"/>
                </a:cubicBezTo>
                <a:lnTo>
                  <a:pt x="39670" y="18680"/>
                </a:lnTo>
                <a:cubicBezTo>
                  <a:pt x="39587" y="19329"/>
                  <a:pt x="39235" y="19754"/>
                  <a:pt x="38601" y="19970"/>
                </a:cubicBezTo>
                <a:lnTo>
                  <a:pt x="38571" y="19986"/>
                </a:lnTo>
                <a:cubicBezTo>
                  <a:pt x="37683" y="20743"/>
                  <a:pt x="36616" y="21123"/>
                  <a:pt x="35406" y="21123"/>
                </a:cubicBezTo>
                <a:cubicBezTo>
                  <a:pt x="35272" y="21123"/>
                  <a:pt x="35137" y="21118"/>
                  <a:pt x="35000" y="21109"/>
                </a:cubicBezTo>
                <a:lnTo>
                  <a:pt x="33308" y="20893"/>
                </a:lnTo>
                <a:cubicBezTo>
                  <a:pt x="31215" y="17700"/>
                  <a:pt x="28744" y="14528"/>
                  <a:pt x="26050" y="11588"/>
                </a:cubicBezTo>
                <a:lnTo>
                  <a:pt x="21388" y="6728"/>
                </a:lnTo>
                <a:lnTo>
                  <a:pt x="17279" y="3183"/>
                </a:lnTo>
                <a:lnTo>
                  <a:pt x="13900" y="887"/>
                </a:lnTo>
                <a:cubicBezTo>
                  <a:pt x="13248" y="296"/>
                  <a:pt x="12626" y="0"/>
                  <a:pt x="120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rot="-10446172" flipH="1">
            <a:off x="7564148" y="2964392"/>
            <a:ext cx="1309677" cy="1989220"/>
          </a:xfrm>
          <a:custGeom>
            <a:avLst/>
            <a:gdLst/>
            <a:ahLst/>
            <a:cxnLst/>
            <a:rect l="l" t="t" r="r" b="b"/>
            <a:pathLst>
              <a:path w="40714" h="61839" extrusionOk="0">
                <a:moveTo>
                  <a:pt x="33585" y="61136"/>
                </a:moveTo>
                <a:cubicBezTo>
                  <a:pt x="33560" y="61136"/>
                  <a:pt x="33655" y="61207"/>
                  <a:pt x="33962" y="61409"/>
                </a:cubicBezTo>
                <a:cubicBezTo>
                  <a:pt x="33881" y="61348"/>
                  <a:pt x="33805" y="61276"/>
                  <a:pt x="33734" y="61198"/>
                </a:cubicBezTo>
                <a:lnTo>
                  <a:pt x="33734" y="61198"/>
                </a:lnTo>
                <a:cubicBezTo>
                  <a:pt x="33655" y="61160"/>
                  <a:pt x="33600" y="61136"/>
                  <a:pt x="33585" y="61136"/>
                </a:cubicBezTo>
                <a:close/>
                <a:moveTo>
                  <a:pt x="13592" y="0"/>
                </a:moveTo>
                <a:cubicBezTo>
                  <a:pt x="13427" y="0"/>
                  <a:pt x="13263" y="5"/>
                  <a:pt x="13099" y="14"/>
                </a:cubicBezTo>
                <a:cubicBezTo>
                  <a:pt x="11801" y="91"/>
                  <a:pt x="10521" y="356"/>
                  <a:pt x="9229" y="450"/>
                </a:cubicBezTo>
                <a:cubicBezTo>
                  <a:pt x="8621" y="493"/>
                  <a:pt x="8624" y="456"/>
                  <a:pt x="8295" y="1094"/>
                </a:cubicBezTo>
                <a:cubicBezTo>
                  <a:pt x="7684" y="2280"/>
                  <a:pt x="7351" y="3555"/>
                  <a:pt x="6890" y="4798"/>
                </a:cubicBezTo>
                <a:cubicBezTo>
                  <a:pt x="6368" y="6200"/>
                  <a:pt x="5940" y="7635"/>
                  <a:pt x="5415" y="9031"/>
                </a:cubicBezTo>
                <a:cubicBezTo>
                  <a:pt x="4887" y="10423"/>
                  <a:pt x="4309" y="11775"/>
                  <a:pt x="3900" y="13210"/>
                </a:cubicBezTo>
                <a:cubicBezTo>
                  <a:pt x="2764" y="17194"/>
                  <a:pt x="2193" y="21346"/>
                  <a:pt x="943" y="25293"/>
                </a:cubicBezTo>
                <a:cubicBezTo>
                  <a:pt x="790" y="25771"/>
                  <a:pt x="644" y="26313"/>
                  <a:pt x="462" y="26785"/>
                </a:cubicBezTo>
                <a:cubicBezTo>
                  <a:pt x="455" y="26805"/>
                  <a:pt x="103" y="27372"/>
                  <a:pt x="73" y="27512"/>
                </a:cubicBezTo>
                <a:cubicBezTo>
                  <a:pt x="0" y="27867"/>
                  <a:pt x="50" y="27967"/>
                  <a:pt x="226" y="28266"/>
                </a:cubicBezTo>
                <a:cubicBezTo>
                  <a:pt x="830" y="29289"/>
                  <a:pt x="1724" y="30259"/>
                  <a:pt x="2618" y="31136"/>
                </a:cubicBezTo>
                <a:cubicBezTo>
                  <a:pt x="3472" y="31970"/>
                  <a:pt x="4146" y="32901"/>
                  <a:pt x="4873" y="33841"/>
                </a:cubicBezTo>
                <a:cubicBezTo>
                  <a:pt x="5661" y="34858"/>
                  <a:pt x="6647" y="35735"/>
                  <a:pt x="7521" y="36678"/>
                </a:cubicBezTo>
                <a:cubicBezTo>
                  <a:pt x="8129" y="37339"/>
                  <a:pt x="8644" y="38087"/>
                  <a:pt x="9352" y="38651"/>
                </a:cubicBezTo>
                <a:cubicBezTo>
                  <a:pt x="9907" y="39096"/>
                  <a:pt x="10498" y="39512"/>
                  <a:pt x="11059" y="39947"/>
                </a:cubicBezTo>
                <a:cubicBezTo>
                  <a:pt x="12322" y="40934"/>
                  <a:pt x="13491" y="42030"/>
                  <a:pt x="14757" y="43013"/>
                </a:cubicBezTo>
                <a:cubicBezTo>
                  <a:pt x="16116" y="44070"/>
                  <a:pt x="17408" y="45272"/>
                  <a:pt x="18837" y="46239"/>
                </a:cubicBezTo>
                <a:cubicBezTo>
                  <a:pt x="20116" y="47100"/>
                  <a:pt x="21305" y="47990"/>
                  <a:pt x="22428" y="49053"/>
                </a:cubicBezTo>
                <a:cubicBezTo>
                  <a:pt x="25242" y="51718"/>
                  <a:pt x="27770" y="54638"/>
                  <a:pt x="30431" y="57451"/>
                </a:cubicBezTo>
                <a:cubicBezTo>
                  <a:pt x="31364" y="58435"/>
                  <a:pt x="32195" y="59521"/>
                  <a:pt x="33142" y="60488"/>
                </a:cubicBezTo>
                <a:cubicBezTo>
                  <a:pt x="33349" y="60698"/>
                  <a:pt x="33527" y="60973"/>
                  <a:pt x="33734" y="61198"/>
                </a:cubicBezTo>
                <a:lnTo>
                  <a:pt x="33734" y="61198"/>
                </a:lnTo>
                <a:cubicBezTo>
                  <a:pt x="33853" y="61255"/>
                  <a:pt x="34024" y="61342"/>
                  <a:pt x="34181" y="61418"/>
                </a:cubicBezTo>
                <a:cubicBezTo>
                  <a:pt x="34323" y="61487"/>
                  <a:pt x="34848" y="61839"/>
                  <a:pt x="35110" y="61839"/>
                </a:cubicBezTo>
                <a:cubicBezTo>
                  <a:pt x="35151" y="61839"/>
                  <a:pt x="35186" y="61830"/>
                  <a:pt x="35212" y="61810"/>
                </a:cubicBezTo>
                <a:cubicBezTo>
                  <a:pt x="35501" y="61591"/>
                  <a:pt x="35169" y="60142"/>
                  <a:pt x="35242" y="59794"/>
                </a:cubicBezTo>
                <a:cubicBezTo>
                  <a:pt x="35325" y="59408"/>
                  <a:pt x="35444" y="59043"/>
                  <a:pt x="35517" y="58627"/>
                </a:cubicBezTo>
                <a:cubicBezTo>
                  <a:pt x="35587" y="58252"/>
                  <a:pt x="35613" y="57744"/>
                  <a:pt x="35723" y="57379"/>
                </a:cubicBezTo>
                <a:cubicBezTo>
                  <a:pt x="35786" y="57156"/>
                  <a:pt x="35979" y="56940"/>
                  <a:pt x="36055" y="56721"/>
                </a:cubicBezTo>
                <a:cubicBezTo>
                  <a:pt x="36474" y="55528"/>
                  <a:pt x="36561" y="54176"/>
                  <a:pt x="36541" y="52930"/>
                </a:cubicBezTo>
                <a:cubicBezTo>
                  <a:pt x="36504" y="50708"/>
                  <a:pt x="36677" y="48425"/>
                  <a:pt x="36789" y="46206"/>
                </a:cubicBezTo>
                <a:cubicBezTo>
                  <a:pt x="36956" y="43030"/>
                  <a:pt x="37577" y="39867"/>
                  <a:pt x="37780" y="36684"/>
                </a:cubicBezTo>
                <a:cubicBezTo>
                  <a:pt x="37946" y="34037"/>
                  <a:pt x="38218" y="31399"/>
                  <a:pt x="38407" y="28751"/>
                </a:cubicBezTo>
                <a:cubicBezTo>
                  <a:pt x="38856" y="22512"/>
                  <a:pt x="39882" y="16326"/>
                  <a:pt x="40245" y="10074"/>
                </a:cubicBezTo>
                <a:cubicBezTo>
                  <a:pt x="40374" y="7888"/>
                  <a:pt x="40594" y="5728"/>
                  <a:pt x="40620" y="3532"/>
                </a:cubicBezTo>
                <a:cubicBezTo>
                  <a:pt x="40627" y="3233"/>
                  <a:pt x="40713" y="2828"/>
                  <a:pt x="40440" y="2615"/>
                </a:cubicBezTo>
                <a:cubicBezTo>
                  <a:pt x="40395" y="2579"/>
                  <a:pt x="40281" y="2568"/>
                  <a:pt x="40159" y="2568"/>
                </a:cubicBezTo>
                <a:cubicBezTo>
                  <a:pt x="39966" y="2568"/>
                  <a:pt x="39752" y="2595"/>
                  <a:pt x="39750" y="2595"/>
                </a:cubicBezTo>
                <a:cubicBezTo>
                  <a:pt x="39742" y="2595"/>
                  <a:pt x="39734" y="2595"/>
                  <a:pt x="39726" y="2595"/>
                </a:cubicBezTo>
                <a:cubicBezTo>
                  <a:pt x="39006" y="2595"/>
                  <a:pt x="38267" y="2455"/>
                  <a:pt x="37564" y="2373"/>
                </a:cubicBezTo>
                <a:cubicBezTo>
                  <a:pt x="35431" y="2127"/>
                  <a:pt x="33284" y="2028"/>
                  <a:pt x="31142" y="1885"/>
                </a:cubicBezTo>
                <a:cubicBezTo>
                  <a:pt x="29052" y="1749"/>
                  <a:pt x="26986" y="1427"/>
                  <a:pt x="24900" y="1290"/>
                </a:cubicBezTo>
                <a:cubicBezTo>
                  <a:pt x="22544" y="1140"/>
                  <a:pt x="20288" y="911"/>
                  <a:pt x="17953" y="569"/>
                </a:cubicBezTo>
                <a:cubicBezTo>
                  <a:pt x="16519" y="357"/>
                  <a:pt x="15051" y="0"/>
                  <a:pt x="135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446172" flipH="1">
            <a:off x="7627340" y="4317657"/>
            <a:ext cx="809855" cy="474120"/>
          </a:xfrm>
          <a:custGeom>
            <a:avLst/>
            <a:gdLst/>
            <a:ahLst/>
            <a:cxnLst/>
            <a:rect l="l" t="t" r="r" b="b"/>
            <a:pathLst>
              <a:path w="25176" h="14739" extrusionOk="0">
                <a:moveTo>
                  <a:pt x="24507" y="3847"/>
                </a:moveTo>
                <a:cubicBezTo>
                  <a:pt x="24628" y="4003"/>
                  <a:pt x="24734" y="4160"/>
                  <a:pt x="24910" y="4267"/>
                </a:cubicBezTo>
                <a:cubicBezTo>
                  <a:pt x="24989" y="4164"/>
                  <a:pt x="25042" y="4106"/>
                  <a:pt x="25080" y="4076"/>
                </a:cubicBezTo>
                <a:lnTo>
                  <a:pt x="25080" y="4076"/>
                </a:lnTo>
                <a:cubicBezTo>
                  <a:pt x="25112" y="4087"/>
                  <a:pt x="25144" y="4097"/>
                  <a:pt x="25176" y="4107"/>
                </a:cubicBezTo>
                <a:cubicBezTo>
                  <a:pt x="25167" y="4079"/>
                  <a:pt x="25158" y="4050"/>
                  <a:pt x="25133" y="4050"/>
                </a:cubicBezTo>
                <a:cubicBezTo>
                  <a:pt x="25120" y="4050"/>
                  <a:pt x="25103" y="4058"/>
                  <a:pt x="25080" y="4076"/>
                </a:cubicBezTo>
                <a:lnTo>
                  <a:pt x="25080" y="4076"/>
                </a:lnTo>
                <a:cubicBezTo>
                  <a:pt x="24887" y="4011"/>
                  <a:pt x="24698" y="3927"/>
                  <a:pt x="24507" y="3847"/>
                </a:cubicBezTo>
                <a:close/>
                <a:moveTo>
                  <a:pt x="16943" y="0"/>
                </a:moveTo>
                <a:cubicBezTo>
                  <a:pt x="15602" y="0"/>
                  <a:pt x="14232" y="296"/>
                  <a:pt x="12974" y="649"/>
                </a:cubicBezTo>
                <a:cubicBezTo>
                  <a:pt x="12423" y="806"/>
                  <a:pt x="11801" y="895"/>
                  <a:pt x="11276" y="1137"/>
                </a:cubicBezTo>
                <a:cubicBezTo>
                  <a:pt x="10582" y="1460"/>
                  <a:pt x="9884" y="2054"/>
                  <a:pt x="9260" y="2500"/>
                </a:cubicBezTo>
                <a:cubicBezTo>
                  <a:pt x="8260" y="3210"/>
                  <a:pt x="7147" y="4091"/>
                  <a:pt x="6346" y="5031"/>
                </a:cubicBezTo>
                <a:cubicBezTo>
                  <a:pt x="5287" y="6280"/>
                  <a:pt x="4286" y="7609"/>
                  <a:pt x="3257" y="8885"/>
                </a:cubicBezTo>
                <a:cubicBezTo>
                  <a:pt x="2432" y="9905"/>
                  <a:pt x="1742" y="10978"/>
                  <a:pt x="1193" y="12171"/>
                </a:cubicBezTo>
                <a:cubicBezTo>
                  <a:pt x="925" y="12752"/>
                  <a:pt x="665" y="13347"/>
                  <a:pt x="433" y="13941"/>
                </a:cubicBezTo>
                <a:cubicBezTo>
                  <a:pt x="344" y="14177"/>
                  <a:pt x="281" y="14445"/>
                  <a:pt x="113" y="14635"/>
                </a:cubicBezTo>
                <a:lnTo>
                  <a:pt x="113" y="14635"/>
                </a:lnTo>
                <a:cubicBezTo>
                  <a:pt x="364" y="14393"/>
                  <a:pt x="563" y="14119"/>
                  <a:pt x="778" y="13835"/>
                </a:cubicBezTo>
                <a:cubicBezTo>
                  <a:pt x="1778" y="12496"/>
                  <a:pt x="2978" y="11327"/>
                  <a:pt x="4166" y="10157"/>
                </a:cubicBezTo>
                <a:cubicBezTo>
                  <a:pt x="5230" y="9107"/>
                  <a:pt x="6153" y="7828"/>
                  <a:pt x="7286" y="6865"/>
                </a:cubicBezTo>
                <a:cubicBezTo>
                  <a:pt x="8446" y="5878"/>
                  <a:pt x="9861" y="5224"/>
                  <a:pt x="11263" y="4659"/>
                </a:cubicBezTo>
                <a:cubicBezTo>
                  <a:pt x="13735" y="3662"/>
                  <a:pt x="16415" y="2826"/>
                  <a:pt x="19101" y="2826"/>
                </a:cubicBezTo>
                <a:cubicBezTo>
                  <a:pt x="19871" y="2826"/>
                  <a:pt x="20640" y="2895"/>
                  <a:pt x="21405" y="3048"/>
                </a:cubicBezTo>
                <a:cubicBezTo>
                  <a:pt x="22243" y="3217"/>
                  <a:pt x="23083" y="3434"/>
                  <a:pt x="23907" y="3636"/>
                </a:cubicBezTo>
                <a:cubicBezTo>
                  <a:pt x="24113" y="3687"/>
                  <a:pt x="24311" y="3765"/>
                  <a:pt x="24507" y="3847"/>
                </a:cubicBezTo>
                <a:lnTo>
                  <a:pt x="24507" y="3847"/>
                </a:lnTo>
                <a:cubicBezTo>
                  <a:pt x="24489" y="3824"/>
                  <a:pt x="24471" y="3802"/>
                  <a:pt x="24452" y="3779"/>
                </a:cubicBezTo>
                <a:cubicBezTo>
                  <a:pt x="24104" y="3354"/>
                  <a:pt x="23645" y="3024"/>
                  <a:pt x="23242" y="2652"/>
                </a:cubicBezTo>
                <a:cubicBezTo>
                  <a:pt x="22519" y="1974"/>
                  <a:pt x="21764" y="1297"/>
                  <a:pt x="20878" y="835"/>
                </a:cubicBezTo>
                <a:cubicBezTo>
                  <a:pt x="20057" y="407"/>
                  <a:pt x="19110" y="244"/>
                  <a:pt x="18207" y="98"/>
                </a:cubicBezTo>
                <a:cubicBezTo>
                  <a:pt x="17791" y="30"/>
                  <a:pt x="17368" y="0"/>
                  <a:pt x="16943" y="0"/>
                </a:cubicBezTo>
                <a:close/>
                <a:moveTo>
                  <a:pt x="113" y="14635"/>
                </a:moveTo>
                <a:cubicBezTo>
                  <a:pt x="77" y="14670"/>
                  <a:pt x="39" y="14705"/>
                  <a:pt x="0" y="14739"/>
                </a:cubicBezTo>
                <a:cubicBezTo>
                  <a:pt x="43" y="14708"/>
                  <a:pt x="80" y="14673"/>
                  <a:pt x="113" y="146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rot="-10446172" flipH="1">
            <a:off x="7745432" y="4070916"/>
            <a:ext cx="760606" cy="540933"/>
          </a:xfrm>
          <a:custGeom>
            <a:avLst/>
            <a:gdLst/>
            <a:ahLst/>
            <a:cxnLst/>
            <a:rect l="l" t="t" r="r" b="b"/>
            <a:pathLst>
              <a:path w="23645" h="16816" extrusionOk="0">
                <a:moveTo>
                  <a:pt x="22952" y="2938"/>
                </a:moveTo>
                <a:cubicBezTo>
                  <a:pt x="23089" y="3076"/>
                  <a:pt x="23212" y="3217"/>
                  <a:pt x="23398" y="3301"/>
                </a:cubicBezTo>
                <a:cubicBezTo>
                  <a:pt x="23463" y="3190"/>
                  <a:pt x="23509" y="3126"/>
                  <a:pt x="23543" y="3092"/>
                </a:cubicBezTo>
                <a:lnTo>
                  <a:pt x="23543" y="3092"/>
                </a:lnTo>
                <a:cubicBezTo>
                  <a:pt x="23577" y="3099"/>
                  <a:pt x="23610" y="3105"/>
                  <a:pt x="23644" y="3111"/>
                </a:cubicBezTo>
                <a:cubicBezTo>
                  <a:pt x="23632" y="3085"/>
                  <a:pt x="23620" y="3059"/>
                  <a:pt x="23597" y="3059"/>
                </a:cubicBezTo>
                <a:cubicBezTo>
                  <a:pt x="23583" y="3059"/>
                  <a:pt x="23566" y="3068"/>
                  <a:pt x="23543" y="3092"/>
                </a:cubicBezTo>
                <a:lnTo>
                  <a:pt x="23543" y="3092"/>
                </a:lnTo>
                <a:cubicBezTo>
                  <a:pt x="23345" y="3052"/>
                  <a:pt x="23150" y="2994"/>
                  <a:pt x="22952" y="2938"/>
                </a:cubicBezTo>
                <a:close/>
                <a:moveTo>
                  <a:pt x="15981" y="0"/>
                </a:moveTo>
                <a:cubicBezTo>
                  <a:pt x="14312" y="0"/>
                  <a:pt x="12617" y="571"/>
                  <a:pt x="11106" y="1208"/>
                </a:cubicBezTo>
                <a:cubicBezTo>
                  <a:pt x="10578" y="1430"/>
                  <a:pt x="9973" y="1599"/>
                  <a:pt x="9481" y="1905"/>
                </a:cubicBezTo>
                <a:cubicBezTo>
                  <a:pt x="8831" y="2313"/>
                  <a:pt x="8216" y="2991"/>
                  <a:pt x="7651" y="3509"/>
                </a:cubicBezTo>
                <a:cubicBezTo>
                  <a:pt x="6747" y="4340"/>
                  <a:pt x="5754" y="5354"/>
                  <a:pt x="5079" y="6387"/>
                </a:cubicBezTo>
                <a:cubicBezTo>
                  <a:pt x="4182" y="7762"/>
                  <a:pt x="3359" y="9204"/>
                  <a:pt x="2495" y="10599"/>
                </a:cubicBezTo>
                <a:cubicBezTo>
                  <a:pt x="1804" y="11712"/>
                  <a:pt x="1252" y="12861"/>
                  <a:pt x="858" y="14114"/>
                </a:cubicBezTo>
                <a:cubicBezTo>
                  <a:pt x="668" y="14725"/>
                  <a:pt x="485" y="15347"/>
                  <a:pt x="329" y="15968"/>
                </a:cubicBezTo>
                <a:cubicBezTo>
                  <a:pt x="268" y="16212"/>
                  <a:pt x="239" y="16487"/>
                  <a:pt x="98" y="16699"/>
                </a:cubicBezTo>
                <a:lnTo>
                  <a:pt x="98" y="16699"/>
                </a:lnTo>
                <a:cubicBezTo>
                  <a:pt x="316" y="16425"/>
                  <a:pt x="480" y="16130"/>
                  <a:pt x="654" y="15819"/>
                </a:cubicBezTo>
                <a:cubicBezTo>
                  <a:pt x="1482" y="14367"/>
                  <a:pt x="2525" y="13054"/>
                  <a:pt x="3558" y="11745"/>
                </a:cubicBezTo>
                <a:cubicBezTo>
                  <a:pt x="4481" y="10569"/>
                  <a:pt x="5236" y="9184"/>
                  <a:pt x="6240" y="8091"/>
                </a:cubicBezTo>
                <a:cubicBezTo>
                  <a:pt x="7269" y="6965"/>
                  <a:pt x="8588" y="6137"/>
                  <a:pt x="9910" y="5400"/>
                </a:cubicBezTo>
                <a:cubicBezTo>
                  <a:pt x="12676" y="3856"/>
                  <a:pt x="15763" y="2505"/>
                  <a:pt x="18976" y="2505"/>
                </a:cubicBezTo>
                <a:cubicBezTo>
                  <a:pt x="19240" y="2505"/>
                  <a:pt x="19505" y="2514"/>
                  <a:pt x="19770" y="2533"/>
                </a:cubicBezTo>
                <a:cubicBezTo>
                  <a:pt x="20624" y="2592"/>
                  <a:pt x="21481" y="2706"/>
                  <a:pt x="22326" y="2802"/>
                </a:cubicBezTo>
                <a:cubicBezTo>
                  <a:pt x="22538" y="2827"/>
                  <a:pt x="22746" y="2881"/>
                  <a:pt x="22952" y="2938"/>
                </a:cubicBezTo>
                <a:lnTo>
                  <a:pt x="22952" y="2938"/>
                </a:lnTo>
                <a:cubicBezTo>
                  <a:pt x="22931" y="2917"/>
                  <a:pt x="22909" y="2896"/>
                  <a:pt x="22887" y="2875"/>
                </a:cubicBezTo>
                <a:cubicBezTo>
                  <a:pt x="22485" y="2496"/>
                  <a:pt x="21990" y="2231"/>
                  <a:pt x="21544" y="1908"/>
                </a:cubicBezTo>
                <a:cubicBezTo>
                  <a:pt x="20737" y="1330"/>
                  <a:pt x="19907" y="749"/>
                  <a:pt x="18966" y="403"/>
                </a:cubicBezTo>
                <a:cubicBezTo>
                  <a:pt x="18100" y="81"/>
                  <a:pt x="17143" y="38"/>
                  <a:pt x="16226" y="4"/>
                </a:cubicBezTo>
                <a:cubicBezTo>
                  <a:pt x="16145" y="2"/>
                  <a:pt x="16063" y="0"/>
                  <a:pt x="15981" y="0"/>
                </a:cubicBezTo>
                <a:close/>
                <a:moveTo>
                  <a:pt x="98" y="16699"/>
                </a:moveTo>
                <a:lnTo>
                  <a:pt x="98" y="16699"/>
                </a:lnTo>
                <a:cubicBezTo>
                  <a:pt x="66" y="16738"/>
                  <a:pt x="34" y="16777"/>
                  <a:pt x="0" y="16815"/>
                </a:cubicBezTo>
                <a:cubicBezTo>
                  <a:pt x="38" y="16779"/>
                  <a:pt x="70" y="16740"/>
                  <a:pt x="98" y="1669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rot="-10446172" flipH="1">
            <a:off x="7912969" y="3812813"/>
            <a:ext cx="652233" cy="644963"/>
          </a:xfrm>
          <a:custGeom>
            <a:avLst/>
            <a:gdLst/>
            <a:ahLst/>
            <a:cxnLst/>
            <a:rect l="l" t="t" r="r" b="b"/>
            <a:pathLst>
              <a:path w="20276" h="20050" extrusionOk="0">
                <a:moveTo>
                  <a:pt x="20226" y="1686"/>
                </a:moveTo>
                <a:cubicBezTo>
                  <a:pt x="20211" y="1686"/>
                  <a:pt x="20195" y="1698"/>
                  <a:pt x="20174" y="1730"/>
                </a:cubicBezTo>
                <a:lnTo>
                  <a:pt x="20174" y="1730"/>
                </a:lnTo>
                <a:cubicBezTo>
                  <a:pt x="20208" y="1730"/>
                  <a:pt x="20242" y="1729"/>
                  <a:pt x="20276" y="1727"/>
                </a:cubicBezTo>
                <a:cubicBezTo>
                  <a:pt x="20260" y="1707"/>
                  <a:pt x="20245" y="1686"/>
                  <a:pt x="20226" y="1686"/>
                </a:cubicBezTo>
                <a:close/>
                <a:moveTo>
                  <a:pt x="19562" y="1703"/>
                </a:moveTo>
                <a:cubicBezTo>
                  <a:pt x="19725" y="1810"/>
                  <a:pt x="19875" y="1923"/>
                  <a:pt x="20077" y="1967"/>
                </a:cubicBezTo>
                <a:cubicBezTo>
                  <a:pt x="20117" y="1844"/>
                  <a:pt x="20149" y="1771"/>
                  <a:pt x="20174" y="1730"/>
                </a:cubicBezTo>
                <a:lnTo>
                  <a:pt x="20174" y="1730"/>
                </a:lnTo>
                <a:cubicBezTo>
                  <a:pt x="20163" y="1730"/>
                  <a:pt x="20151" y="1730"/>
                  <a:pt x="20139" y="1730"/>
                </a:cubicBezTo>
                <a:cubicBezTo>
                  <a:pt x="19948" y="1730"/>
                  <a:pt x="19755" y="1715"/>
                  <a:pt x="19562" y="1703"/>
                </a:cubicBezTo>
                <a:close/>
                <a:moveTo>
                  <a:pt x="14397" y="1"/>
                </a:moveTo>
                <a:cubicBezTo>
                  <a:pt x="13718" y="1"/>
                  <a:pt x="13034" y="117"/>
                  <a:pt x="12373" y="236"/>
                </a:cubicBezTo>
                <a:cubicBezTo>
                  <a:pt x="10655" y="541"/>
                  <a:pt x="9027" y="1491"/>
                  <a:pt x="7615" y="2475"/>
                </a:cubicBezTo>
                <a:cubicBezTo>
                  <a:pt x="7146" y="2804"/>
                  <a:pt x="6588" y="3096"/>
                  <a:pt x="6174" y="3494"/>
                </a:cubicBezTo>
                <a:cubicBezTo>
                  <a:pt x="5622" y="4029"/>
                  <a:pt x="5160" y="4820"/>
                  <a:pt x="4714" y="5445"/>
                </a:cubicBezTo>
                <a:cubicBezTo>
                  <a:pt x="4004" y="6444"/>
                  <a:pt x="3243" y="7644"/>
                  <a:pt x="2798" y="8797"/>
                </a:cubicBezTo>
                <a:cubicBezTo>
                  <a:pt x="2207" y="10325"/>
                  <a:pt x="1701" y="11906"/>
                  <a:pt x="1146" y="13451"/>
                </a:cubicBezTo>
                <a:cubicBezTo>
                  <a:pt x="705" y="14684"/>
                  <a:pt x="403" y="15923"/>
                  <a:pt x="280" y="17231"/>
                </a:cubicBezTo>
                <a:cubicBezTo>
                  <a:pt x="217" y="17869"/>
                  <a:pt x="170" y="18518"/>
                  <a:pt x="147" y="19155"/>
                </a:cubicBezTo>
                <a:cubicBezTo>
                  <a:pt x="139" y="19406"/>
                  <a:pt x="167" y="19677"/>
                  <a:pt x="75" y="19910"/>
                </a:cubicBezTo>
                <a:lnTo>
                  <a:pt x="75" y="19910"/>
                </a:lnTo>
                <a:cubicBezTo>
                  <a:pt x="230" y="19600"/>
                  <a:pt x="329" y="19278"/>
                  <a:pt x="436" y="18942"/>
                </a:cubicBezTo>
                <a:cubicBezTo>
                  <a:pt x="941" y="17348"/>
                  <a:pt x="1689" y="15846"/>
                  <a:pt x="2426" y="14351"/>
                </a:cubicBezTo>
                <a:cubicBezTo>
                  <a:pt x="3084" y="13010"/>
                  <a:pt x="3535" y="11498"/>
                  <a:pt x="4286" y="10219"/>
                </a:cubicBezTo>
                <a:cubicBezTo>
                  <a:pt x="5061" y="8907"/>
                  <a:pt x="6180" y="7820"/>
                  <a:pt x="7319" y="6823"/>
                </a:cubicBezTo>
                <a:cubicBezTo>
                  <a:pt x="9897" y="4568"/>
                  <a:pt x="12894" y="2451"/>
                  <a:pt x="16369" y="1970"/>
                </a:cubicBezTo>
                <a:cubicBezTo>
                  <a:pt x="17213" y="1850"/>
                  <a:pt x="18077" y="1780"/>
                  <a:pt x="18924" y="1700"/>
                </a:cubicBezTo>
                <a:cubicBezTo>
                  <a:pt x="19012" y="1692"/>
                  <a:pt x="19101" y="1689"/>
                  <a:pt x="19190" y="1689"/>
                </a:cubicBezTo>
                <a:cubicBezTo>
                  <a:pt x="19314" y="1689"/>
                  <a:pt x="19438" y="1695"/>
                  <a:pt x="19562" y="1703"/>
                </a:cubicBezTo>
                <a:lnTo>
                  <a:pt x="19562" y="1703"/>
                </a:lnTo>
                <a:cubicBezTo>
                  <a:pt x="19536" y="1686"/>
                  <a:pt x="19511" y="1670"/>
                  <a:pt x="19485" y="1654"/>
                </a:cubicBezTo>
                <a:cubicBezTo>
                  <a:pt x="19014" y="1369"/>
                  <a:pt x="18476" y="1209"/>
                  <a:pt x="17970" y="990"/>
                </a:cubicBezTo>
                <a:cubicBezTo>
                  <a:pt x="17063" y="591"/>
                  <a:pt x="16130" y="196"/>
                  <a:pt x="15140" y="53"/>
                </a:cubicBezTo>
                <a:cubicBezTo>
                  <a:pt x="14894" y="16"/>
                  <a:pt x="14646" y="1"/>
                  <a:pt x="14397" y="1"/>
                </a:cubicBezTo>
                <a:close/>
                <a:moveTo>
                  <a:pt x="75" y="19910"/>
                </a:moveTo>
                <a:cubicBezTo>
                  <a:pt x="51" y="19957"/>
                  <a:pt x="27" y="20003"/>
                  <a:pt x="1" y="20049"/>
                </a:cubicBezTo>
                <a:cubicBezTo>
                  <a:pt x="31" y="20005"/>
                  <a:pt x="56" y="19958"/>
                  <a:pt x="75" y="199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6939958">
            <a:off x="2988846" y="790451"/>
            <a:ext cx="381797" cy="603254"/>
          </a:xfrm>
          <a:custGeom>
            <a:avLst/>
            <a:gdLst/>
            <a:ahLst/>
            <a:cxnLst/>
            <a:rect l="l" t="t" r="r" b="b"/>
            <a:pathLst>
              <a:path w="11117" h="17567" extrusionOk="0">
                <a:moveTo>
                  <a:pt x="7050" y="5225"/>
                </a:moveTo>
                <a:cubicBezTo>
                  <a:pt x="7273" y="5225"/>
                  <a:pt x="7512" y="5261"/>
                  <a:pt x="7755" y="5331"/>
                </a:cubicBezTo>
                <a:cubicBezTo>
                  <a:pt x="8236" y="5467"/>
                  <a:pt x="8801" y="5809"/>
                  <a:pt x="9197" y="6208"/>
                </a:cubicBezTo>
                <a:cubicBezTo>
                  <a:pt x="9539" y="6550"/>
                  <a:pt x="9755" y="6946"/>
                  <a:pt x="9871" y="7441"/>
                </a:cubicBezTo>
                <a:cubicBezTo>
                  <a:pt x="9372" y="7984"/>
                  <a:pt x="8700" y="8380"/>
                  <a:pt x="7994" y="8380"/>
                </a:cubicBezTo>
                <a:cubicBezTo>
                  <a:pt x="7859" y="8380"/>
                  <a:pt x="7722" y="8365"/>
                  <a:pt x="7586" y="8334"/>
                </a:cubicBezTo>
                <a:cubicBezTo>
                  <a:pt x="7054" y="8215"/>
                  <a:pt x="6279" y="7746"/>
                  <a:pt x="5901" y="7119"/>
                </a:cubicBezTo>
                <a:cubicBezTo>
                  <a:pt x="5698" y="6780"/>
                  <a:pt x="5635" y="6450"/>
                  <a:pt x="5721" y="6138"/>
                </a:cubicBezTo>
                <a:cubicBezTo>
                  <a:pt x="5811" y="5809"/>
                  <a:pt x="5991" y="5564"/>
                  <a:pt x="6263" y="5411"/>
                </a:cubicBezTo>
                <a:cubicBezTo>
                  <a:pt x="6479" y="5288"/>
                  <a:pt x="6748" y="5225"/>
                  <a:pt x="7050" y="5225"/>
                </a:cubicBezTo>
                <a:close/>
                <a:moveTo>
                  <a:pt x="3472" y="10707"/>
                </a:moveTo>
                <a:cubicBezTo>
                  <a:pt x="4160" y="10707"/>
                  <a:pt x="5047" y="11198"/>
                  <a:pt x="5516" y="11676"/>
                </a:cubicBezTo>
                <a:cubicBezTo>
                  <a:pt x="6077" y="12251"/>
                  <a:pt x="6370" y="12912"/>
                  <a:pt x="6509" y="13540"/>
                </a:cubicBezTo>
                <a:cubicBezTo>
                  <a:pt x="6348" y="13565"/>
                  <a:pt x="6185" y="13578"/>
                  <a:pt x="6022" y="13578"/>
                </a:cubicBezTo>
                <a:cubicBezTo>
                  <a:pt x="5902" y="13578"/>
                  <a:pt x="5781" y="13571"/>
                  <a:pt x="5662" y="13557"/>
                </a:cubicBezTo>
                <a:cubicBezTo>
                  <a:pt x="4997" y="13480"/>
                  <a:pt x="4476" y="13198"/>
                  <a:pt x="4014" y="12902"/>
                </a:cubicBezTo>
                <a:cubicBezTo>
                  <a:pt x="3576" y="12623"/>
                  <a:pt x="3090" y="12281"/>
                  <a:pt x="2881" y="11759"/>
                </a:cubicBezTo>
                <a:cubicBezTo>
                  <a:pt x="2762" y="11454"/>
                  <a:pt x="2675" y="11138"/>
                  <a:pt x="2871" y="10919"/>
                </a:cubicBezTo>
                <a:cubicBezTo>
                  <a:pt x="2987" y="10793"/>
                  <a:pt x="3263" y="10710"/>
                  <a:pt x="3452" y="10710"/>
                </a:cubicBezTo>
                <a:cubicBezTo>
                  <a:pt x="3459" y="10707"/>
                  <a:pt x="3466" y="10707"/>
                  <a:pt x="3472" y="10707"/>
                </a:cubicBezTo>
                <a:close/>
                <a:moveTo>
                  <a:pt x="7548" y="1"/>
                </a:moveTo>
                <a:cubicBezTo>
                  <a:pt x="7297" y="1"/>
                  <a:pt x="7074" y="68"/>
                  <a:pt x="6814" y="145"/>
                </a:cubicBezTo>
                <a:lnTo>
                  <a:pt x="6685" y="185"/>
                </a:lnTo>
                <a:lnTo>
                  <a:pt x="6732" y="351"/>
                </a:lnTo>
                <a:lnTo>
                  <a:pt x="6865" y="314"/>
                </a:lnTo>
                <a:cubicBezTo>
                  <a:pt x="7115" y="239"/>
                  <a:pt x="7320" y="178"/>
                  <a:pt x="7546" y="178"/>
                </a:cubicBezTo>
                <a:cubicBezTo>
                  <a:pt x="7671" y="178"/>
                  <a:pt x="7802" y="197"/>
                  <a:pt x="7951" y="242"/>
                </a:cubicBezTo>
                <a:cubicBezTo>
                  <a:pt x="9210" y="620"/>
                  <a:pt x="10107" y="2016"/>
                  <a:pt x="10493" y="3095"/>
                </a:cubicBezTo>
                <a:cubicBezTo>
                  <a:pt x="10855" y="4105"/>
                  <a:pt x="10937" y="5667"/>
                  <a:pt x="10399" y="6696"/>
                </a:cubicBezTo>
                <a:cubicBezTo>
                  <a:pt x="10293" y="6899"/>
                  <a:pt x="10160" y="7095"/>
                  <a:pt x="10010" y="7278"/>
                </a:cubicBezTo>
                <a:cubicBezTo>
                  <a:pt x="9881" y="6806"/>
                  <a:pt x="9659" y="6421"/>
                  <a:pt x="9323" y="6085"/>
                </a:cubicBezTo>
                <a:cubicBezTo>
                  <a:pt x="8907" y="5667"/>
                  <a:pt x="8309" y="5305"/>
                  <a:pt x="7805" y="5161"/>
                </a:cubicBezTo>
                <a:cubicBezTo>
                  <a:pt x="7545" y="5087"/>
                  <a:pt x="7291" y="5051"/>
                  <a:pt x="7051" y="5051"/>
                </a:cubicBezTo>
                <a:cubicBezTo>
                  <a:pt x="6721" y="5051"/>
                  <a:pt x="6420" y="5121"/>
                  <a:pt x="6177" y="5258"/>
                </a:cubicBezTo>
                <a:cubicBezTo>
                  <a:pt x="5864" y="5434"/>
                  <a:pt x="5652" y="5716"/>
                  <a:pt x="5552" y="6092"/>
                </a:cubicBezTo>
                <a:cubicBezTo>
                  <a:pt x="5456" y="6447"/>
                  <a:pt x="5525" y="6832"/>
                  <a:pt x="5752" y="7208"/>
                </a:cubicBezTo>
                <a:cubicBezTo>
                  <a:pt x="6160" y="7886"/>
                  <a:pt x="6964" y="8374"/>
                  <a:pt x="7549" y="8507"/>
                </a:cubicBezTo>
                <a:cubicBezTo>
                  <a:pt x="7695" y="8539"/>
                  <a:pt x="7842" y="8555"/>
                  <a:pt x="7987" y="8555"/>
                </a:cubicBezTo>
                <a:cubicBezTo>
                  <a:pt x="8704" y="8555"/>
                  <a:pt x="9392" y="8180"/>
                  <a:pt x="9914" y="7650"/>
                </a:cubicBezTo>
                <a:lnTo>
                  <a:pt x="9914" y="7650"/>
                </a:lnTo>
                <a:cubicBezTo>
                  <a:pt x="10180" y="9115"/>
                  <a:pt x="9887" y="10699"/>
                  <a:pt x="9143" y="11799"/>
                </a:cubicBezTo>
                <a:cubicBezTo>
                  <a:pt x="8526" y="12713"/>
                  <a:pt x="7635" y="13318"/>
                  <a:pt x="6681" y="13510"/>
                </a:cubicBezTo>
                <a:cubicBezTo>
                  <a:pt x="6515" y="12752"/>
                  <a:pt x="6167" y="12091"/>
                  <a:pt x="5642" y="11553"/>
                </a:cubicBezTo>
                <a:cubicBezTo>
                  <a:pt x="5154" y="11055"/>
                  <a:pt x="4234" y="10534"/>
                  <a:pt x="3472" y="10534"/>
                </a:cubicBezTo>
                <a:lnTo>
                  <a:pt x="3449" y="10534"/>
                </a:lnTo>
                <a:cubicBezTo>
                  <a:pt x="3220" y="10537"/>
                  <a:pt x="2898" y="10630"/>
                  <a:pt x="2742" y="10802"/>
                </a:cubicBezTo>
                <a:cubicBezTo>
                  <a:pt x="2446" y="11131"/>
                  <a:pt x="2629" y="11600"/>
                  <a:pt x="2719" y="11826"/>
                </a:cubicBezTo>
                <a:cubicBezTo>
                  <a:pt x="2944" y="12394"/>
                  <a:pt x="3456" y="12756"/>
                  <a:pt x="3918" y="13051"/>
                </a:cubicBezTo>
                <a:cubicBezTo>
                  <a:pt x="4399" y="13358"/>
                  <a:pt x="4941" y="13653"/>
                  <a:pt x="5642" y="13732"/>
                </a:cubicBezTo>
                <a:cubicBezTo>
                  <a:pt x="5768" y="13746"/>
                  <a:pt x="5895" y="13753"/>
                  <a:pt x="6021" y="13753"/>
                </a:cubicBezTo>
                <a:cubicBezTo>
                  <a:pt x="6197" y="13753"/>
                  <a:pt x="6372" y="13740"/>
                  <a:pt x="6546" y="13712"/>
                </a:cubicBezTo>
                <a:cubicBezTo>
                  <a:pt x="6622" y="14148"/>
                  <a:pt x="6632" y="14563"/>
                  <a:pt x="6609" y="14919"/>
                </a:cubicBezTo>
                <a:cubicBezTo>
                  <a:pt x="6575" y="15494"/>
                  <a:pt x="6506" y="16098"/>
                  <a:pt x="6117" y="16600"/>
                </a:cubicBezTo>
                <a:cubicBezTo>
                  <a:pt x="5768" y="17048"/>
                  <a:pt x="5336" y="17294"/>
                  <a:pt x="4752" y="17371"/>
                </a:cubicBezTo>
                <a:cubicBezTo>
                  <a:pt x="4640" y="17385"/>
                  <a:pt x="4529" y="17392"/>
                  <a:pt x="4418" y="17392"/>
                </a:cubicBezTo>
                <a:cubicBezTo>
                  <a:pt x="3115" y="17392"/>
                  <a:pt x="1936" y="16415"/>
                  <a:pt x="1054" y="15686"/>
                </a:cubicBezTo>
                <a:cubicBezTo>
                  <a:pt x="755" y="15437"/>
                  <a:pt x="459" y="15161"/>
                  <a:pt x="123" y="14822"/>
                </a:cubicBezTo>
                <a:lnTo>
                  <a:pt x="1" y="14945"/>
                </a:lnTo>
                <a:cubicBezTo>
                  <a:pt x="336" y="15291"/>
                  <a:pt x="638" y="15566"/>
                  <a:pt x="945" y="15822"/>
                </a:cubicBezTo>
                <a:cubicBezTo>
                  <a:pt x="1845" y="16567"/>
                  <a:pt x="3050" y="17567"/>
                  <a:pt x="4416" y="17567"/>
                </a:cubicBezTo>
                <a:cubicBezTo>
                  <a:pt x="4533" y="17567"/>
                  <a:pt x="4655" y="17560"/>
                  <a:pt x="4775" y="17544"/>
                </a:cubicBezTo>
                <a:cubicBezTo>
                  <a:pt x="5399" y="17464"/>
                  <a:pt x="5881" y="17188"/>
                  <a:pt x="6256" y="16706"/>
                </a:cubicBezTo>
                <a:cubicBezTo>
                  <a:pt x="6675" y="16164"/>
                  <a:pt x="6748" y="15530"/>
                  <a:pt x="6785" y="14928"/>
                </a:cubicBezTo>
                <a:cubicBezTo>
                  <a:pt x="6811" y="14494"/>
                  <a:pt x="6788" y="14075"/>
                  <a:pt x="6718" y="13683"/>
                </a:cubicBezTo>
                <a:cubicBezTo>
                  <a:pt x="7715" y="13480"/>
                  <a:pt x="8645" y="12849"/>
                  <a:pt x="9286" y="11899"/>
                </a:cubicBezTo>
                <a:cubicBezTo>
                  <a:pt x="10070" y="10742"/>
                  <a:pt x="10369" y="9072"/>
                  <a:pt x="10074" y="7540"/>
                </a:cubicBezTo>
                <a:cubicBezTo>
                  <a:pt x="10070" y="7524"/>
                  <a:pt x="10067" y="7507"/>
                  <a:pt x="10060" y="7490"/>
                </a:cubicBezTo>
                <a:cubicBezTo>
                  <a:pt x="10257" y="7268"/>
                  <a:pt x="10422" y="7025"/>
                  <a:pt x="10552" y="6776"/>
                </a:cubicBezTo>
                <a:cubicBezTo>
                  <a:pt x="11117" y="5703"/>
                  <a:pt x="11031" y="4082"/>
                  <a:pt x="10655" y="3035"/>
                </a:cubicBezTo>
                <a:cubicBezTo>
                  <a:pt x="10257" y="1919"/>
                  <a:pt x="9323" y="474"/>
                  <a:pt x="8001" y="72"/>
                </a:cubicBezTo>
                <a:cubicBezTo>
                  <a:pt x="7834" y="21"/>
                  <a:pt x="7687" y="1"/>
                  <a:pt x="7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143;p4"/>
          <p:cNvGrpSpPr/>
          <p:nvPr/>
        </p:nvGrpSpPr>
        <p:grpSpPr>
          <a:xfrm rot="10800000">
            <a:off x="0" y="-10650"/>
            <a:ext cx="9143949" cy="5158468"/>
            <a:chOff x="267864" y="140547"/>
            <a:chExt cx="8608500" cy="4856400"/>
          </a:xfrm>
        </p:grpSpPr>
        <p:sp>
          <p:nvSpPr>
            <p:cNvPr id="144" name="Google Shape;144;p4"/>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4"/>
          <p:cNvSpPr txBox="1">
            <a:spLocks noGrp="1"/>
          </p:cNvSpPr>
          <p:nvPr>
            <p:ph type="title"/>
          </p:nvPr>
        </p:nvSpPr>
        <p:spPr>
          <a:xfrm>
            <a:off x="4662450" y="781453"/>
            <a:ext cx="3768600" cy="1265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lvl1pPr>
            <a:lvl2pPr lvl="1" algn="r" rtl="0">
              <a:spcBef>
                <a:spcPts val="0"/>
              </a:spcBef>
              <a:spcAft>
                <a:spcPts val="0"/>
              </a:spcAft>
              <a:buNone/>
              <a:defRPr sz="3600">
                <a:latin typeface="Roboto Slab Light"/>
                <a:ea typeface="Roboto Slab Light"/>
                <a:cs typeface="Roboto Slab Light"/>
                <a:sym typeface="Roboto Slab Light"/>
              </a:defRPr>
            </a:lvl2pPr>
            <a:lvl3pPr lvl="2" algn="r" rtl="0">
              <a:spcBef>
                <a:spcPts val="0"/>
              </a:spcBef>
              <a:spcAft>
                <a:spcPts val="0"/>
              </a:spcAft>
              <a:buNone/>
              <a:defRPr sz="3600">
                <a:latin typeface="Roboto Slab Light"/>
                <a:ea typeface="Roboto Slab Light"/>
                <a:cs typeface="Roboto Slab Light"/>
                <a:sym typeface="Roboto Slab Light"/>
              </a:defRPr>
            </a:lvl3pPr>
            <a:lvl4pPr lvl="3" algn="r" rtl="0">
              <a:spcBef>
                <a:spcPts val="0"/>
              </a:spcBef>
              <a:spcAft>
                <a:spcPts val="0"/>
              </a:spcAft>
              <a:buNone/>
              <a:defRPr sz="3600">
                <a:latin typeface="Roboto Slab Light"/>
                <a:ea typeface="Roboto Slab Light"/>
                <a:cs typeface="Roboto Slab Light"/>
                <a:sym typeface="Roboto Slab Light"/>
              </a:defRPr>
            </a:lvl4pPr>
            <a:lvl5pPr lvl="4" algn="r" rtl="0">
              <a:spcBef>
                <a:spcPts val="0"/>
              </a:spcBef>
              <a:spcAft>
                <a:spcPts val="0"/>
              </a:spcAft>
              <a:buNone/>
              <a:defRPr sz="3600">
                <a:latin typeface="Roboto Slab Light"/>
                <a:ea typeface="Roboto Slab Light"/>
                <a:cs typeface="Roboto Slab Light"/>
                <a:sym typeface="Roboto Slab Light"/>
              </a:defRPr>
            </a:lvl5pPr>
            <a:lvl6pPr lvl="5" algn="r" rtl="0">
              <a:spcBef>
                <a:spcPts val="0"/>
              </a:spcBef>
              <a:spcAft>
                <a:spcPts val="0"/>
              </a:spcAft>
              <a:buNone/>
              <a:defRPr sz="3600">
                <a:latin typeface="Roboto Slab Light"/>
                <a:ea typeface="Roboto Slab Light"/>
                <a:cs typeface="Roboto Slab Light"/>
                <a:sym typeface="Roboto Slab Light"/>
              </a:defRPr>
            </a:lvl6pPr>
            <a:lvl7pPr lvl="6" algn="r" rtl="0">
              <a:spcBef>
                <a:spcPts val="0"/>
              </a:spcBef>
              <a:spcAft>
                <a:spcPts val="0"/>
              </a:spcAft>
              <a:buNone/>
              <a:defRPr sz="3600">
                <a:latin typeface="Roboto Slab Light"/>
                <a:ea typeface="Roboto Slab Light"/>
                <a:cs typeface="Roboto Slab Light"/>
                <a:sym typeface="Roboto Slab Light"/>
              </a:defRPr>
            </a:lvl7pPr>
            <a:lvl8pPr lvl="7" algn="r" rtl="0">
              <a:spcBef>
                <a:spcPts val="0"/>
              </a:spcBef>
              <a:spcAft>
                <a:spcPts val="0"/>
              </a:spcAft>
              <a:buNone/>
              <a:defRPr sz="3600">
                <a:latin typeface="Roboto Slab Light"/>
                <a:ea typeface="Roboto Slab Light"/>
                <a:cs typeface="Roboto Slab Light"/>
                <a:sym typeface="Roboto Slab Light"/>
              </a:defRPr>
            </a:lvl8pPr>
            <a:lvl9pPr lvl="8" algn="r" rtl="0">
              <a:spcBef>
                <a:spcPts val="0"/>
              </a:spcBef>
              <a:spcAft>
                <a:spcPts val="0"/>
              </a:spcAft>
              <a:buNone/>
              <a:defRPr sz="3600">
                <a:latin typeface="Roboto Slab Light"/>
                <a:ea typeface="Roboto Slab Light"/>
                <a:cs typeface="Roboto Slab Light"/>
                <a:sym typeface="Roboto Slab Light"/>
              </a:defRPr>
            </a:lvl9pPr>
          </a:lstStyle>
          <a:p>
            <a:endParaRPr/>
          </a:p>
        </p:txBody>
      </p:sp>
      <p:sp>
        <p:nvSpPr>
          <p:cNvPr id="147" name="Google Shape;147;p4"/>
          <p:cNvSpPr txBox="1">
            <a:spLocks noGrp="1"/>
          </p:cNvSpPr>
          <p:nvPr>
            <p:ph type="subTitle" idx="1"/>
          </p:nvPr>
        </p:nvSpPr>
        <p:spPr>
          <a:xfrm flipH="1">
            <a:off x="721350" y="2450975"/>
            <a:ext cx="6042900" cy="188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8"/>
        <p:cNvGrpSpPr/>
        <p:nvPr/>
      </p:nvGrpSpPr>
      <p:grpSpPr>
        <a:xfrm>
          <a:off x="0" y="0"/>
          <a:ext cx="0" cy="0"/>
          <a:chOff x="0" y="0"/>
          <a:chExt cx="0" cy="0"/>
        </a:xfrm>
      </p:grpSpPr>
      <p:grpSp>
        <p:nvGrpSpPr>
          <p:cNvPr id="149" name="Google Shape;149;p5"/>
          <p:cNvGrpSpPr/>
          <p:nvPr/>
        </p:nvGrpSpPr>
        <p:grpSpPr>
          <a:xfrm>
            <a:off x="0" y="-7487"/>
            <a:ext cx="9143949" cy="5158468"/>
            <a:chOff x="0" y="-7487"/>
            <a:chExt cx="9143949" cy="5158468"/>
          </a:xfrm>
        </p:grpSpPr>
        <p:grpSp>
          <p:nvGrpSpPr>
            <p:cNvPr id="150" name="Google Shape;150;p5"/>
            <p:cNvGrpSpPr/>
            <p:nvPr/>
          </p:nvGrpSpPr>
          <p:grpSpPr>
            <a:xfrm>
              <a:off x="0" y="-7487"/>
              <a:ext cx="9143949" cy="5158468"/>
              <a:chOff x="267864" y="140547"/>
              <a:chExt cx="8608500" cy="4856400"/>
            </a:xfrm>
          </p:grpSpPr>
          <p:sp>
            <p:nvSpPr>
              <p:cNvPr id="151" name="Google Shape;151;p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rot="10800000">
              <a:off x="0" y="-7487"/>
              <a:ext cx="9143949" cy="5158468"/>
              <a:chOff x="267864" y="140547"/>
              <a:chExt cx="8608500" cy="4856400"/>
            </a:xfrm>
          </p:grpSpPr>
          <p:sp>
            <p:nvSpPr>
              <p:cNvPr id="154" name="Google Shape;154;p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6" name="Google Shape;156;p5"/>
          <p:cNvSpPr txBox="1">
            <a:spLocks noGrp="1"/>
          </p:cNvSpPr>
          <p:nvPr>
            <p:ph type="subTitle" idx="1"/>
          </p:nvPr>
        </p:nvSpPr>
        <p:spPr>
          <a:xfrm>
            <a:off x="739213" y="2898575"/>
            <a:ext cx="27978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157" name="Google Shape;157;p5"/>
          <p:cNvSpPr txBox="1">
            <a:spLocks noGrp="1"/>
          </p:cNvSpPr>
          <p:nvPr>
            <p:ph type="subTitle" idx="2"/>
          </p:nvPr>
        </p:nvSpPr>
        <p:spPr>
          <a:xfrm>
            <a:off x="5607010" y="2898550"/>
            <a:ext cx="2797800" cy="78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158" name="Google Shape;158;p5"/>
          <p:cNvSpPr txBox="1">
            <a:spLocks noGrp="1"/>
          </p:cNvSpPr>
          <p:nvPr>
            <p:ph type="subTitle" idx="3"/>
          </p:nvPr>
        </p:nvSpPr>
        <p:spPr>
          <a:xfrm>
            <a:off x="739213" y="1965425"/>
            <a:ext cx="2797800" cy="548100"/>
          </a:xfrm>
          <a:prstGeom prst="rect">
            <a:avLst/>
          </a:prstGeom>
          <a:noFill/>
        </p:spPr>
        <p:txBody>
          <a:bodyPr spcFirstLastPara="1" wrap="square" lIns="91425" tIns="91425" rIns="91425" bIns="0" anchor="ctr" anchorCtr="0">
            <a:noAutofit/>
          </a:bodyPr>
          <a:lstStyle>
            <a:lvl1pPr lvl="0" algn="ctr" rtl="0">
              <a:lnSpc>
                <a:spcPct val="100000"/>
              </a:lnSpc>
              <a:spcBef>
                <a:spcPts val="0"/>
              </a:spcBef>
              <a:spcAft>
                <a:spcPts val="0"/>
              </a:spcAft>
              <a:buNone/>
              <a:defRPr sz="1800" b="1">
                <a:solidFill>
                  <a:schemeClr val="lt1"/>
                </a:solidFill>
                <a:latin typeface="Bellota"/>
                <a:ea typeface="Bellota"/>
                <a:cs typeface="Bellota"/>
                <a:sym typeface="Bellota"/>
              </a:defRPr>
            </a:lvl1pPr>
            <a:lvl2pPr lvl="1" algn="ctr" rtl="0">
              <a:lnSpc>
                <a:spcPct val="100000"/>
              </a:lnSpc>
              <a:spcBef>
                <a:spcPts val="1600"/>
              </a:spcBef>
              <a:spcAft>
                <a:spcPts val="0"/>
              </a:spcAft>
              <a:buNone/>
              <a:defRPr sz="1800" b="1">
                <a:solidFill>
                  <a:schemeClr val="lt1"/>
                </a:solidFill>
                <a:latin typeface="Bellota"/>
                <a:ea typeface="Bellota"/>
                <a:cs typeface="Bellota"/>
                <a:sym typeface="Bellota"/>
              </a:defRPr>
            </a:lvl2pPr>
            <a:lvl3pPr lvl="2" algn="ctr" rtl="0">
              <a:lnSpc>
                <a:spcPct val="100000"/>
              </a:lnSpc>
              <a:spcBef>
                <a:spcPts val="1600"/>
              </a:spcBef>
              <a:spcAft>
                <a:spcPts val="0"/>
              </a:spcAft>
              <a:buNone/>
              <a:defRPr sz="1800" b="1">
                <a:solidFill>
                  <a:schemeClr val="lt1"/>
                </a:solidFill>
                <a:latin typeface="Bellota"/>
                <a:ea typeface="Bellota"/>
                <a:cs typeface="Bellota"/>
                <a:sym typeface="Bellota"/>
              </a:defRPr>
            </a:lvl3pPr>
            <a:lvl4pPr lvl="3" algn="ctr" rtl="0">
              <a:lnSpc>
                <a:spcPct val="100000"/>
              </a:lnSpc>
              <a:spcBef>
                <a:spcPts val="1600"/>
              </a:spcBef>
              <a:spcAft>
                <a:spcPts val="0"/>
              </a:spcAft>
              <a:buNone/>
              <a:defRPr sz="1800" b="1">
                <a:solidFill>
                  <a:schemeClr val="lt1"/>
                </a:solidFill>
                <a:latin typeface="Bellota"/>
                <a:ea typeface="Bellota"/>
                <a:cs typeface="Bellota"/>
                <a:sym typeface="Bellota"/>
              </a:defRPr>
            </a:lvl4pPr>
            <a:lvl5pPr lvl="4" algn="ctr" rtl="0">
              <a:lnSpc>
                <a:spcPct val="100000"/>
              </a:lnSpc>
              <a:spcBef>
                <a:spcPts val="1600"/>
              </a:spcBef>
              <a:spcAft>
                <a:spcPts val="0"/>
              </a:spcAft>
              <a:buNone/>
              <a:defRPr sz="1800" b="1">
                <a:solidFill>
                  <a:schemeClr val="lt1"/>
                </a:solidFill>
                <a:latin typeface="Bellota"/>
                <a:ea typeface="Bellota"/>
                <a:cs typeface="Bellota"/>
                <a:sym typeface="Bellota"/>
              </a:defRPr>
            </a:lvl5pPr>
            <a:lvl6pPr lvl="5" algn="ctr" rtl="0">
              <a:lnSpc>
                <a:spcPct val="100000"/>
              </a:lnSpc>
              <a:spcBef>
                <a:spcPts val="1600"/>
              </a:spcBef>
              <a:spcAft>
                <a:spcPts val="0"/>
              </a:spcAft>
              <a:buNone/>
              <a:defRPr sz="1800" b="1">
                <a:solidFill>
                  <a:schemeClr val="lt1"/>
                </a:solidFill>
                <a:latin typeface="Bellota"/>
                <a:ea typeface="Bellota"/>
                <a:cs typeface="Bellota"/>
                <a:sym typeface="Bellota"/>
              </a:defRPr>
            </a:lvl6pPr>
            <a:lvl7pPr lvl="6" algn="ctr" rtl="0">
              <a:lnSpc>
                <a:spcPct val="100000"/>
              </a:lnSpc>
              <a:spcBef>
                <a:spcPts val="1600"/>
              </a:spcBef>
              <a:spcAft>
                <a:spcPts val="0"/>
              </a:spcAft>
              <a:buNone/>
              <a:defRPr sz="1800" b="1">
                <a:solidFill>
                  <a:schemeClr val="lt1"/>
                </a:solidFill>
                <a:latin typeface="Bellota"/>
                <a:ea typeface="Bellota"/>
                <a:cs typeface="Bellota"/>
                <a:sym typeface="Bellota"/>
              </a:defRPr>
            </a:lvl7pPr>
            <a:lvl8pPr lvl="7" algn="ctr" rtl="0">
              <a:lnSpc>
                <a:spcPct val="100000"/>
              </a:lnSpc>
              <a:spcBef>
                <a:spcPts val="1600"/>
              </a:spcBef>
              <a:spcAft>
                <a:spcPts val="0"/>
              </a:spcAft>
              <a:buNone/>
              <a:defRPr sz="1800" b="1">
                <a:solidFill>
                  <a:schemeClr val="lt1"/>
                </a:solidFill>
                <a:latin typeface="Bellota"/>
                <a:ea typeface="Bellota"/>
                <a:cs typeface="Bellota"/>
                <a:sym typeface="Bellota"/>
              </a:defRPr>
            </a:lvl8pPr>
            <a:lvl9pPr lvl="8" algn="ctr" rtl="0">
              <a:lnSpc>
                <a:spcPct val="100000"/>
              </a:lnSpc>
              <a:spcBef>
                <a:spcPts val="1600"/>
              </a:spcBef>
              <a:spcAft>
                <a:spcPts val="1600"/>
              </a:spcAft>
              <a:buNone/>
              <a:defRPr sz="1800" b="1">
                <a:solidFill>
                  <a:schemeClr val="lt1"/>
                </a:solidFill>
                <a:latin typeface="Bellota"/>
                <a:ea typeface="Bellota"/>
                <a:cs typeface="Bellota"/>
                <a:sym typeface="Bellota"/>
              </a:defRPr>
            </a:lvl9pPr>
          </a:lstStyle>
          <a:p>
            <a:endParaRPr/>
          </a:p>
        </p:txBody>
      </p:sp>
      <p:sp>
        <p:nvSpPr>
          <p:cNvPr id="159" name="Google Shape;159;p5"/>
          <p:cNvSpPr txBox="1">
            <a:spLocks noGrp="1"/>
          </p:cNvSpPr>
          <p:nvPr>
            <p:ph type="subTitle" idx="4"/>
          </p:nvPr>
        </p:nvSpPr>
        <p:spPr>
          <a:xfrm>
            <a:off x="5607010" y="1965425"/>
            <a:ext cx="2797800" cy="548100"/>
          </a:xfrm>
          <a:prstGeom prst="rect">
            <a:avLst/>
          </a:prstGeom>
          <a:noFill/>
        </p:spPr>
        <p:txBody>
          <a:bodyPr spcFirstLastPara="1" wrap="square" lIns="91425" tIns="91425" rIns="91425" bIns="0" anchor="ctr" anchorCtr="0">
            <a:noAutofit/>
          </a:bodyPr>
          <a:lstStyle>
            <a:lvl1pPr lvl="0" algn="ctr" rtl="0">
              <a:lnSpc>
                <a:spcPct val="100000"/>
              </a:lnSpc>
              <a:spcBef>
                <a:spcPts val="0"/>
              </a:spcBef>
              <a:spcAft>
                <a:spcPts val="0"/>
              </a:spcAft>
              <a:buNone/>
              <a:defRPr sz="1800" b="1">
                <a:latin typeface="Bellota"/>
                <a:ea typeface="Bellota"/>
                <a:cs typeface="Bellota"/>
                <a:sym typeface="Bellota"/>
              </a:defRPr>
            </a:lvl1pPr>
            <a:lvl2pPr lvl="1" algn="ctr" rtl="0">
              <a:lnSpc>
                <a:spcPct val="100000"/>
              </a:lnSpc>
              <a:spcBef>
                <a:spcPts val="1600"/>
              </a:spcBef>
              <a:spcAft>
                <a:spcPts val="0"/>
              </a:spcAft>
              <a:buNone/>
              <a:defRPr sz="1800" b="1">
                <a:latin typeface="Bellota"/>
                <a:ea typeface="Bellota"/>
                <a:cs typeface="Bellota"/>
                <a:sym typeface="Bellota"/>
              </a:defRPr>
            </a:lvl2pPr>
            <a:lvl3pPr lvl="2" algn="ctr" rtl="0">
              <a:lnSpc>
                <a:spcPct val="100000"/>
              </a:lnSpc>
              <a:spcBef>
                <a:spcPts val="1600"/>
              </a:spcBef>
              <a:spcAft>
                <a:spcPts val="0"/>
              </a:spcAft>
              <a:buNone/>
              <a:defRPr sz="1800" b="1">
                <a:latin typeface="Bellota"/>
                <a:ea typeface="Bellota"/>
                <a:cs typeface="Bellota"/>
                <a:sym typeface="Bellota"/>
              </a:defRPr>
            </a:lvl3pPr>
            <a:lvl4pPr lvl="3" algn="ctr" rtl="0">
              <a:lnSpc>
                <a:spcPct val="100000"/>
              </a:lnSpc>
              <a:spcBef>
                <a:spcPts val="1600"/>
              </a:spcBef>
              <a:spcAft>
                <a:spcPts val="0"/>
              </a:spcAft>
              <a:buNone/>
              <a:defRPr sz="1800" b="1">
                <a:latin typeface="Bellota"/>
                <a:ea typeface="Bellota"/>
                <a:cs typeface="Bellota"/>
                <a:sym typeface="Bellota"/>
              </a:defRPr>
            </a:lvl4pPr>
            <a:lvl5pPr lvl="4" algn="ctr" rtl="0">
              <a:lnSpc>
                <a:spcPct val="100000"/>
              </a:lnSpc>
              <a:spcBef>
                <a:spcPts val="1600"/>
              </a:spcBef>
              <a:spcAft>
                <a:spcPts val="0"/>
              </a:spcAft>
              <a:buNone/>
              <a:defRPr sz="1800" b="1">
                <a:latin typeface="Bellota"/>
                <a:ea typeface="Bellota"/>
                <a:cs typeface="Bellota"/>
                <a:sym typeface="Bellota"/>
              </a:defRPr>
            </a:lvl5pPr>
            <a:lvl6pPr lvl="5" algn="ctr" rtl="0">
              <a:lnSpc>
                <a:spcPct val="100000"/>
              </a:lnSpc>
              <a:spcBef>
                <a:spcPts val="1600"/>
              </a:spcBef>
              <a:spcAft>
                <a:spcPts val="0"/>
              </a:spcAft>
              <a:buNone/>
              <a:defRPr sz="1800" b="1">
                <a:latin typeface="Bellota"/>
                <a:ea typeface="Bellota"/>
                <a:cs typeface="Bellota"/>
                <a:sym typeface="Bellota"/>
              </a:defRPr>
            </a:lvl6pPr>
            <a:lvl7pPr lvl="6" algn="ctr" rtl="0">
              <a:lnSpc>
                <a:spcPct val="100000"/>
              </a:lnSpc>
              <a:spcBef>
                <a:spcPts val="1600"/>
              </a:spcBef>
              <a:spcAft>
                <a:spcPts val="0"/>
              </a:spcAft>
              <a:buNone/>
              <a:defRPr sz="1800" b="1">
                <a:latin typeface="Bellota"/>
                <a:ea typeface="Bellota"/>
                <a:cs typeface="Bellota"/>
                <a:sym typeface="Bellota"/>
              </a:defRPr>
            </a:lvl7pPr>
            <a:lvl8pPr lvl="7" algn="ctr" rtl="0">
              <a:lnSpc>
                <a:spcPct val="100000"/>
              </a:lnSpc>
              <a:spcBef>
                <a:spcPts val="1600"/>
              </a:spcBef>
              <a:spcAft>
                <a:spcPts val="0"/>
              </a:spcAft>
              <a:buNone/>
              <a:defRPr sz="1800" b="1">
                <a:latin typeface="Bellota"/>
                <a:ea typeface="Bellota"/>
                <a:cs typeface="Bellota"/>
                <a:sym typeface="Bellota"/>
              </a:defRPr>
            </a:lvl8pPr>
            <a:lvl9pPr lvl="8" algn="ctr" rtl="0">
              <a:lnSpc>
                <a:spcPct val="100000"/>
              </a:lnSpc>
              <a:spcBef>
                <a:spcPts val="1600"/>
              </a:spcBef>
              <a:spcAft>
                <a:spcPts val="1600"/>
              </a:spcAft>
              <a:buNone/>
              <a:defRPr sz="1800" b="1">
                <a:latin typeface="Bellota"/>
                <a:ea typeface="Bellota"/>
                <a:cs typeface="Bellota"/>
                <a:sym typeface="Bellota"/>
              </a:defRPr>
            </a:lvl9pPr>
          </a:lstStyle>
          <a:p>
            <a:endParaRPr/>
          </a:p>
        </p:txBody>
      </p:sp>
      <p:sp>
        <p:nvSpPr>
          <p:cNvPr id="160" name="Google Shape;160;p5"/>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
        <p:cNvGrpSpPr/>
        <p:nvPr/>
      </p:nvGrpSpPr>
      <p:grpSpPr>
        <a:xfrm>
          <a:off x="0" y="0"/>
          <a:ext cx="0" cy="0"/>
          <a:chOff x="0" y="0"/>
          <a:chExt cx="0" cy="0"/>
        </a:xfrm>
      </p:grpSpPr>
      <p:grpSp>
        <p:nvGrpSpPr>
          <p:cNvPr id="177" name="Google Shape;177;p7"/>
          <p:cNvGrpSpPr/>
          <p:nvPr/>
        </p:nvGrpSpPr>
        <p:grpSpPr>
          <a:xfrm>
            <a:off x="0" y="-10650"/>
            <a:ext cx="9143949" cy="5158468"/>
            <a:chOff x="0" y="-10650"/>
            <a:chExt cx="9143949" cy="5158468"/>
          </a:xfrm>
        </p:grpSpPr>
        <p:grpSp>
          <p:nvGrpSpPr>
            <p:cNvPr id="178" name="Google Shape;178;p7"/>
            <p:cNvGrpSpPr/>
            <p:nvPr/>
          </p:nvGrpSpPr>
          <p:grpSpPr>
            <a:xfrm>
              <a:off x="2717150" y="769375"/>
              <a:ext cx="3595679" cy="2367813"/>
              <a:chOff x="2717150" y="769375"/>
              <a:chExt cx="3595679" cy="2367813"/>
            </a:xfrm>
          </p:grpSpPr>
          <p:grpSp>
            <p:nvGrpSpPr>
              <p:cNvPr id="179" name="Google Shape;179;p7"/>
              <p:cNvGrpSpPr/>
              <p:nvPr/>
            </p:nvGrpSpPr>
            <p:grpSpPr>
              <a:xfrm>
                <a:off x="4445430" y="1204414"/>
                <a:ext cx="1867399" cy="1932774"/>
                <a:chOff x="4445430" y="1204414"/>
                <a:chExt cx="1867399" cy="1932774"/>
              </a:xfrm>
            </p:grpSpPr>
            <p:sp>
              <p:nvSpPr>
                <p:cNvPr id="180" name="Google Shape;180;p7"/>
                <p:cNvSpPr/>
                <p:nvPr/>
              </p:nvSpPr>
              <p:spPr>
                <a:xfrm>
                  <a:off x="4445430" y="1240503"/>
                  <a:ext cx="1867399" cy="1896685"/>
                </a:xfrm>
                <a:custGeom>
                  <a:avLst/>
                  <a:gdLst/>
                  <a:ahLst/>
                  <a:cxnLst/>
                  <a:rect l="l" t="t" r="r" b="b"/>
                  <a:pathLst>
                    <a:path w="32392" h="32900" extrusionOk="0">
                      <a:moveTo>
                        <a:pt x="23319" y="1"/>
                      </a:moveTo>
                      <a:cubicBezTo>
                        <a:pt x="22182" y="1"/>
                        <a:pt x="21033" y="223"/>
                        <a:pt x="19917" y="444"/>
                      </a:cubicBezTo>
                      <a:cubicBezTo>
                        <a:pt x="19226" y="580"/>
                        <a:pt x="18594" y="713"/>
                        <a:pt x="18020" y="1138"/>
                      </a:cubicBezTo>
                      <a:cubicBezTo>
                        <a:pt x="17602" y="1451"/>
                        <a:pt x="17206" y="1770"/>
                        <a:pt x="16760" y="2045"/>
                      </a:cubicBezTo>
                      <a:cubicBezTo>
                        <a:pt x="15990" y="2527"/>
                        <a:pt x="15130" y="2998"/>
                        <a:pt x="14296" y="3357"/>
                      </a:cubicBezTo>
                      <a:cubicBezTo>
                        <a:pt x="13829" y="3560"/>
                        <a:pt x="13348" y="3646"/>
                        <a:pt x="12867" y="3646"/>
                      </a:cubicBezTo>
                      <a:cubicBezTo>
                        <a:pt x="11925" y="3646"/>
                        <a:pt x="10981" y="3317"/>
                        <a:pt x="10130" y="2892"/>
                      </a:cubicBezTo>
                      <a:cubicBezTo>
                        <a:pt x="9329" y="2490"/>
                        <a:pt x="8422" y="2403"/>
                        <a:pt x="7578" y="2115"/>
                      </a:cubicBezTo>
                      <a:cubicBezTo>
                        <a:pt x="7027" y="1922"/>
                        <a:pt x="6435" y="1819"/>
                        <a:pt x="5847" y="1816"/>
                      </a:cubicBezTo>
                      <a:cubicBezTo>
                        <a:pt x="5832" y="1816"/>
                        <a:pt x="5817" y="1816"/>
                        <a:pt x="5801" y="1816"/>
                      </a:cubicBezTo>
                      <a:cubicBezTo>
                        <a:pt x="3955" y="1816"/>
                        <a:pt x="1677" y="2431"/>
                        <a:pt x="821" y="4158"/>
                      </a:cubicBezTo>
                      <a:cubicBezTo>
                        <a:pt x="136" y="5540"/>
                        <a:pt x="1" y="6822"/>
                        <a:pt x="628" y="8264"/>
                      </a:cubicBezTo>
                      <a:cubicBezTo>
                        <a:pt x="1432" y="10122"/>
                        <a:pt x="3578" y="12480"/>
                        <a:pt x="4512" y="14430"/>
                      </a:cubicBezTo>
                      <a:cubicBezTo>
                        <a:pt x="4768" y="14968"/>
                        <a:pt x="4934" y="15473"/>
                        <a:pt x="4954" y="15932"/>
                      </a:cubicBezTo>
                      <a:cubicBezTo>
                        <a:pt x="4977" y="16513"/>
                        <a:pt x="5007" y="17114"/>
                        <a:pt x="5246" y="17649"/>
                      </a:cubicBezTo>
                      <a:cubicBezTo>
                        <a:pt x="5714" y="18702"/>
                        <a:pt x="7070" y="18862"/>
                        <a:pt x="8089" y="18942"/>
                      </a:cubicBezTo>
                      <a:cubicBezTo>
                        <a:pt x="8097" y="18942"/>
                        <a:pt x="8105" y="18942"/>
                        <a:pt x="8114" y="18942"/>
                      </a:cubicBezTo>
                      <a:cubicBezTo>
                        <a:pt x="8250" y="18942"/>
                        <a:pt x="8481" y="18872"/>
                        <a:pt x="8632" y="18872"/>
                      </a:cubicBezTo>
                      <a:cubicBezTo>
                        <a:pt x="8639" y="18872"/>
                        <a:pt x="8645" y="18872"/>
                        <a:pt x="8652" y="18872"/>
                      </a:cubicBezTo>
                      <a:cubicBezTo>
                        <a:pt x="9943" y="18912"/>
                        <a:pt x="11276" y="19460"/>
                        <a:pt x="12369" y="20151"/>
                      </a:cubicBezTo>
                      <a:cubicBezTo>
                        <a:pt x="13013" y="20556"/>
                        <a:pt x="13525" y="21128"/>
                        <a:pt x="13897" y="21769"/>
                      </a:cubicBezTo>
                      <a:cubicBezTo>
                        <a:pt x="14149" y="22201"/>
                        <a:pt x="14478" y="22593"/>
                        <a:pt x="14641" y="23071"/>
                      </a:cubicBezTo>
                      <a:cubicBezTo>
                        <a:pt x="14797" y="23540"/>
                        <a:pt x="14847" y="24048"/>
                        <a:pt x="14983" y="24523"/>
                      </a:cubicBezTo>
                      <a:cubicBezTo>
                        <a:pt x="15529" y="26443"/>
                        <a:pt x="15412" y="28954"/>
                        <a:pt x="16804" y="30496"/>
                      </a:cubicBezTo>
                      <a:cubicBezTo>
                        <a:pt x="17279" y="31024"/>
                        <a:pt x="17645" y="31553"/>
                        <a:pt x="18282" y="31892"/>
                      </a:cubicBezTo>
                      <a:cubicBezTo>
                        <a:pt x="18661" y="32091"/>
                        <a:pt x="19089" y="32300"/>
                        <a:pt x="19478" y="32467"/>
                      </a:cubicBezTo>
                      <a:cubicBezTo>
                        <a:pt x="20174" y="32765"/>
                        <a:pt x="20847" y="32899"/>
                        <a:pt x="21538" y="32899"/>
                      </a:cubicBezTo>
                      <a:cubicBezTo>
                        <a:pt x="21939" y="32899"/>
                        <a:pt x="22346" y="32854"/>
                        <a:pt x="22767" y="32769"/>
                      </a:cubicBezTo>
                      <a:cubicBezTo>
                        <a:pt x="23913" y="32533"/>
                        <a:pt x="24993" y="31978"/>
                        <a:pt x="25897" y="31231"/>
                      </a:cubicBezTo>
                      <a:cubicBezTo>
                        <a:pt x="26375" y="30835"/>
                        <a:pt x="26731" y="30330"/>
                        <a:pt x="27222" y="29951"/>
                      </a:cubicBezTo>
                      <a:cubicBezTo>
                        <a:pt x="27628" y="29636"/>
                        <a:pt x="28023" y="29393"/>
                        <a:pt x="28329" y="28965"/>
                      </a:cubicBezTo>
                      <a:cubicBezTo>
                        <a:pt x="28817" y="28287"/>
                        <a:pt x="29106" y="27410"/>
                        <a:pt x="29471" y="26659"/>
                      </a:cubicBezTo>
                      <a:cubicBezTo>
                        <a:pt x="29724" y="26137"/>
                        <a:pt x="30000" y="25636"/>
                        <a:pt x="30186" y="25084"/>
                      </a:cubicBezTo>
                      <a:cubicBezTo>
                        <a:pt x="30614" y="23822"/>
                        <a:pt x="30950" y="22490"/>
                        <a:pt x="31006" y="21154"/>
                      </a:cubicBezTo>
                      <a:cubicBezTo>
                        <a:pt x="31083" y="19264"/>
                        <a:pt x="30793" y="17407"/>
                        <a:pt x="30837" y="15519"/>
                      </a:cubicBezTo>
                      <a:cubicBezTo>
                        <a:pt x="30860" y="14380"/>
                        <a:pt x="31202" y="13194"/>
                        <a:pt x="31438" y="12078"/>
                      </a:cubicBezTo>
                      <a:cubicBezTo>
                        <a:pt x="31528" y="11656"/>
                        <a:pt x="31615" y="11227"/>
                        <a:pt x="31717" y="10806"/>
                      </a:cubicBezTo>
                      <a:cubicBezTo>
                        <a:pt x="31843" y="10294"/>
                        <a:pt x="32129" y="9815"/>
                        <a:pt x="32236" y="9304"/>
                      </a:cubicBezTo>
                      <a:cubicBezTo>
                        <a:pt x="32392" y="8553"/>
                        <a:pt x="32232" y="7869"/>
                        <a:pt x="32272" y="7138"/>
                      </a:cubicBezTo>
                      <a:cubicBezTo>
                        <a:pt x="32328" y="6125"/>
                        <a:pt x="32020" y="5274"/>
                        <a:pt x="31548" y="4370"/>
                      </a:cubicBezTo>
                      <a:cubicBezTo>
                        <a:pt x="30501" y="2360"/>
                        <a:pt x="27870" y="1361"/>
                        <a:pt x="25914" y="503"/>
                      </a:cubicBezTo>
                      <a:cubicBezTo>
                        <a:pt x="25071" y="134"/>
                        <a:pt x="24199" y="1"/>
                        <a:pt x="23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5168475" y="1204414"/>
                  <a:ext cx="95584" cy="68603"/>
                </a:xfrm>
                <a:custGeom>
                  <a:avLst/>
                  <a:gdLst/>
                  <a:ahLst/>
                  <a:cxnLst/>
                  <a:rect l="l" t="t" r="r" b="b"/>
                  <a:pathLst>
                    <a:path w="1658" h="1190" extrusionOk="0">
                      <a:moveTo>
                        <a:pt x="461" y="0"/>
                      </a:moveTo>
                      <a:cubicBezTo>
                        <a:pt x="285" y="0"/>
                        <a:pt x="0" y="148"/>
                        <a:pt x="96" y="239"/>
                      </a:cubicBezTo>
                      <a:lnTo>
                        <a:pt x="1093" y="1160"/>
                      </a:lnTo>
                      <a:cubicBezTo>
                        <a:pt x="1115" y="1180"/>
                        <a:pt x="1151" y="1189"/>
                        <a:pt x="1194" y="1189"/>
                      </a:cubicBezTo>
                      <a:cubicBezTo>
                        <a:pt x="1370" y="1189"/>
                        <a:pt x="1657" y="1039"/>
                        <a:pt x="1561" y="950"/>
                      </a:cubicBezTo>
                      <a:lnTo>
                        <a:pt x="564" y="30"/>
                      </a:lnTo>
                      <a:cubicBezTo>
                        <a:pt x="541" y="9"/>
                        <a:pt x="505" y="0"/>
                        <a:pt x="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5132617" y="1299017"/>
                  <a:ext cx="68431" cy="49233"/>
                </a:xfrm>
                <a:custGeom>
                  <a:avLst/>
                  <a:gdLst/>
                  <a:ahLst/>
                  <a:cxnLst/>
                  <a:rect l="l" t="t" r="r" b="b"/>
                  <a:pathLst>
                    <a:path w="1187" h="854" extrusionOk="0">
                      <a:moveTo>
                        <a:pt x="388" y="1"/>
                      </a:moveTo>
                      <a:cubicBezTo>
                        <a:pt x="325" y="1"/>
                        <a:pt x="261" y="19"/>
                        <a:pt x="206" y="47"/>
                      </a:cubicBezTo>
                      <a:cubicBezTo>
                        <a:pt x="136" y="83"/>
                        <a:pt x="1" y="206"/>
                        <a:pt x="90" y="292"/>
                      </a:cubicBezTo>
                      <a:cubicBezTo>
                        <a:pt x="273" y="462"/>
                        <a:pt x="455" y="628"/>
                        <a:pt x="634" y="794"/>
                      </a:cubicBezTo>
                      <a:cubicBezTo>
                        <a:pt x="680" y="836"/>
                        <a:pt x="738" y="853"/>
                        <a:pt x="797" y="853"/>
                      </a:cubicBezTo>
                      <a:cubicBezTo>
                        <a:pt x="860" y="853"/>
                        <a:pt x="924" y="835"/>
                        <a:pt x="977" y="807"/>
                      </a:cubicBezTo>
                      <a:cubicBezTo>
                        <a:pt x="1047" y="770"/>
                        <a:pt x="1186" y="648"/>
                        <a:pt x="1093" y="562"/>
                      </a:cubicBezTo>
                      <a:lnTo>
                        <a:pt x="552" y="60"/>
                      </a:lnTo>
                      <a:cubicBezTo>
                        <a:pt x="506" y="18"/>
                        <a:pt x="448"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5249588" y="1333088"/>
                  <a:ext cx="67566" cy="49810"/>
                </a:xfrm>
                <a:custGeom>
                  <a:avLst/>
                  <a:gdLst/>
                  <a:ahLst/>
                  <a:cxnLst/>
                  <a:rect l="l" t="t" r="r" b="b"/>
                  <a:pathLst>
                    <a:path w="1172" h="864" extrusionOk="0">
                      <a:moveTo>
                        <a:pt x="360" y="1"/>
                      </a:moveTo>
                      <a:cubicBezTo>
                        <a:pt x="306" y="1"/>
                        <a:pt x="250" y="16"/>
                        <a:pt x="200" y="44"/>
                      </a:cubicBezTo>
                      <a:cubicBezTo>
                        <a:pt x="117" y="90"/>
                        <a:pt x="1" y="233"/>
                        <a:pt x="97" y="326"/>
                      </a:cubicBezTo>
                      <a:cubicBezTo>
                        <a:pt x="180" y="412"/>
                        <a:pt x="260" y="502"/>
                        <a:pt x="344" y="592"/>
                      </a:cubicBezTo>
                      <a:cubicBezTo>
                        <a:pt x="347" y="632"/>
                        <a:pt x="367" y="671"/>
                        <a:pt x="410" y="702"/>
                      </a:cubicBezTo>
                      <a:cubicBezTo>
                        <a:pt x="473" y="745"/>
                        <a:pt x="536" y="785"/>
                        <a:pt x="599" y="828"/>
                      </a:cubicBezTo>
                      <a:cubicBezTo>
                        <a:pt x="636" y="853"/>
                        <a:pt x="680" y="864"/>
                        <a:pt x="727" y="864"/>
                      </a:cubicBezTo>
                      <a:cubicBezTo>
                        <a:pt x="930" y="864"/>
                        <a:pt x="1171" y="659"/>
                        <a:pt x="974" y="506"/>
                      </a:cubicBezTo>
                      <a:cubicBezTo>
                        <a:pt x="815" y="383"/>
                        <a:pt x="692" y="219"/>
                        <a:pt x="549" y="77"/>
                      </a:cubicBezTo>
                      <a:cubicBezTo>
                        <a:pt x="497" y="25"/>
                        <a:pt x="430" y="1"/>
                        <a:pt x="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5214249" y="1414144"/>
                  <a:ext cx="60936" cy="39087"/>
                </a:xfrm>
                <a:custGeom>
                  <a:avLst/>
                  <a:gdLst/>
                  <a:ahLst/>
                  <a:cxnLst/>
                  <a:rect l="l" t="t" r="r" b="b"/>
                  <a:pathLst>
                    <a:path w="1057" h="678" extrusionOk="0">
                      <a:moveTo>
                        <a:pt x="421" y="0"/>
                      </a:moveTo>
                      <a:cubicBezTo>
                        <a:pt x="257" y="0"/>
                        <a:pt x="0" y="121"/>
                        <a:pt x="40" y="209"/>
                      </a:cubicBezTo>
                      <a:cubicBezTo>
                        <a:pt x="143" y="432"/>
                        <a:pt x="315" y="581"/>
                        <a:pt x="544" y="664"/>
                      </a:cubicBezTo>
                      <a:cubicBezTo>
                        <a:pt x="569" y="673"/>
                        <a:pt x="597" y="677"/>
                        <a:pt x="626" y="677"/>
                      </a:cubicBezTo>
                      <a:cubicBezTo>
                        <a:pt x="720" y="677"/>
                        <a:pt x="828" y="635"/>
                        <a:pt x="897" y="595"/>
                      </a:cubicBezTo>
                      <a:cubicBezTo>
                        <a:pt x="957" y="558"/>
                        <a:pt x="1056" y="472"/>
                        <a:pt x="946" y="432"/>
                      </a:cubicBezTo>
                      <a:cubicBezTo>
                        <a:pt x="764" y="365"/>
                        <a:pt x="624" y="229"/>
                        <a:pt x="544" y="53"/>
                      </a:cubicBezTo>
                      <a:cubicBezTo>
                        <a:pt x="527" y="15"/>
                        <a:pt x="480" y="0"/>
                        <a:pt x="4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5313003" y="1439452"/>
                  <a:ext cx="66182" cy="41508"/>
                </a:xfrm>
                <a:custGeom>
                  <a:avLst/>
                  <a:gdLst/>
                  <a:ahLst/>
                  <a:cxnLst/>
                  <a:rect l="l" t="t" r="r" b="b"/>
                  <a:pathLst>
                    <a:path w="1148" h="720" extrusionOk="0">
                      <a:moveTo>
                        <a:pt x="457" y="0"/>
                      </a:moveTo>
                      <a:cubicBezTo>
                        <a:pt x="274" y="0"/>
                        <a:pt x="0" y="152"/>
                        <a:pt x="110" y="252"/>
                      </a:cubicBezTo>
                      <a:cubicBezTo>
                        <a:pt x="200" y="338"/>
                        <a:pt x="290" y="421"/>
                        <a:pt x="383" y="504"/>
                      </a:cubicBezTo>
                      <a:lnTo>
                        <a:pt x="575" y="683"/>
                      </a:lnTo>
                      <a:cubicBezTo>
                        <a:pt x="602" y="708"/>
                        <a:pt x="645" y="719"/>
                        <a:pt x="693" y="719"/>
                      </a:cubicBezTo>
                      <a:cubicBezTo>
                        <a:pt x="876" y="719"/>
                        <a:pt x="1148" y="567"/>
                        <a:pt x="1038" y="464"/>
                      </a:cubicBezTo>
                      <a:lnTo>
                        <a:pt x="845" y="288"/>
                      </a:lnTo>
                      <a:cubicBezTo>
                        <a:pt x="755" y="202"/>
                        <a:pt x="665" y="119"/>
                        <a:pt x="575" y="36"/>
                      </a:cubicBezTo>
                      <a:cubicBezTo>
                        <a:pt x="548" y="11"/>
                        <a:pt x="506"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5301704" y="1257625"/>
                  <a:ext cx="75349" cy="58054"/>
                </a:xfrm>
                <a:custGeom>
                  <a:avLst/>
                  <a:gdLst/>
                  <a:ahLst/>
                  <a:cxnLst/>
                  <a:rect l="l" t="t" r="r" b="b"/>
                  <a:pathLst>
                    <a:path w="1307" h="1007" extrusionOk="0">
                      <a:moveTo>
                        <a:pt x="403" y="1"/>
                      </a:moveTo>
                      <a:cubicBezTo>
                        <a:pt x="337" y="1"/>
                        <a:pt x="269" y="20"/>
                        <a:pt x="213" y="47"/>
                      </a:cubicBezTo>
                      <a:cubicBezTo>
                        <a:pt x="153" y="77"/>
                        <a:pt x="1" y="200"/>
                        <a:pt x="93" y="280"/>
                      </a:cubicBezTo>
                      <a:cubicBezTo>
                        <a:pt x="340" y="489"/>
                        <a:pt x="562" y="715"/>
                        <a:pt x="775" y="954"/>
                      </a:cubicBezTo>
                      <a:cubicBezTo>
                        <a:pt x="810" y="992"/>
                        <a:pt x="863" y="1006"/>
                        <a:pt x="917" y="1006"/>
                      </a:cubicBezTo>
                      <a:cubicBezTo>
                        <a:pt x="978" y="1006"/>
                        <a:pt x="1040" y="989"/>
                        <a:pt x="1084" y="970"/>
                      </a:cubicBezTo>
                      <a:cubicBezTo>
                        <a:pt x="1147" y="947"/>
                        <a:pt x="1306" y="855"/>
                        <a:pt x="1257" y="761"/>
                      </a:cubicBezTo>
                      <a:cubicBezTo>
                        <a:pt x="1250" y="748"/>
                        <a:pt x="1243" y="738"/>
                        <a:pt x="1237" y="725"/>
                      </a:cubicBezTo>
                      <a:lnTo>
                        <a:pt x="1237" y="721"/>
                      </a:lnTo>
                      <a:cubicBezTo>
                        <a:pt x="1167" y="608"/>
                        <a:pt x="1087" y="522"/>
                        <a:pt x="975" y="442"/>
                      </a:cubicBezTo>
                      <a:lnTo>
                        <a:pt x="967" y="442"/>
                      </a:lnTo>
                      <a:cubicBezTo>
                        <a:pt x="835" y="306"/>
                        <a:pt x="702" y="173"/>
                        <a:pt x="556" y="50"/>
                      </a:cubicBezTo>
                      <a:cubicBezTo>
                        <a:pt x="513" y="15"/>
                        <a:pt x="459" y="1"/>
                        <a:pt x="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5381491" y="1357301"/>
                  <a:ext cx="88839" cy="62781"/>
                </a:xfrm>
                <a:custGeom>
                  <a:avLst/>
                  <a:gdLst/>
                  <a:ahLst/>
                  <a:cxnLst/>
                  <a:rect l="l" t="t" r="r" b="b"/>
                  <a:pathLst>
                    <a:path w="1541" h="1089" extrusionOk="0">
                      <a:moveTo>
                        <a:pt x="465" y="1"/>
                      </a:moveTo>
                      <a:cubicBezTo>
                        <a:pt x="297" y="1"/>
                        <a:pt x="0" y="152"/>
                        <a:pt x="82" y="228"/>
                      </a:cubicBezTo>
                      <a:cubicBezTo>
                        <a:pt x="384" y="507"/>
                        <a:pt x="687" y="783"/>
                        <a:pt x="989" y="1062"/>
                      </a:cubicBezTo>
                      <a:cubicBezTo>
                        <a:pt x="1009" y="1081"/>
                        <a:pt x="1041" y="1089"/>
                        <a:pt x="1080" y="1089"/>
                      </a:cubicBezTo>
                      <a:cubicBezTo>
                        <a:pt x="1249" y="1089"/>
                        <a:pt x="1541" y="938"/>
                        <a:pt x="1457" y="863"/>
                      </a:cubicBezTo>
                      <a:lnTo>
                        <a:pt x="554" y="26"/>
                      </a:lnTo>
                      <a:cubicBezTo>
                        <a:pt x="534" y="8"/>
                        <a:pt x="503"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5082865" y="1400365"/>
                  <a:ext cx="69641" cy="46293"/>
                </a:xfrm>
                <a:custGeom>
                  <a:avLst/>
                  <a:gdLst/>
                  <a:ahLst/>
                  <a:cxnLst/>
                  <a:rect l="l" t="t" r="r" b="b"/>
                  <a:pathLst>
                    <a:path w="1208" h="803" extrusionOk="0">
                      <a:moveTo>
                        <a:pt x="459" y="0"/>
                      </a:moveTo>
                      <a:cubicBezTo>
                        <a:pt x="305" y="0"/>
                        <a:pt x="1" y="153"/>
                        <a:pt x="56" y="205"/>
                      </a:cubicBezTo>
                      <a:cubicBezTo>
                        <a:pt x="176" y="315"/>
                        <a:pt x="295" y="428"/>
                        <a:pt x="418" y="541"/>
                      </a:cubicBezTo>
                      <a:cubicBezTo>
                        <a:pt x="505" y="621"/>
                        <a:pt x="591" y="700"/>
                        <a:pt x="680" y="783"/>
                      </a:cubicBezTo>
                      <a:cubicBezTo>
                        <a:pt x="695" y="797"/>
                        <a:pt x="719" y="803"/>
                        <a:pt x="748" y="803"/>
                      </a:cubicBezTo>
                      <a:cubicBezTo>
                        <a:pt x="902" y="803"/>
                        <a:pt x="1208" y="647"/>
                        <a:pt x="1152" y="594"/>
                      </a:cubicBezTo>
                      <a:lnTo>
                        <a:pt x="528" y="20"/>
                      </a:lnTo>
                      <a:cubicBezTo>
                        <a:pt x="513" y="6"/>
                        <a:pt x="489" y="0"/>
                        <a:pt x="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5014608" y="2117584"/>
                  <a:ext cx="788594" cy="863828"/>
                </a:xfrm>
                <a:custGeom>
                  <a:avLst/>
                  <a:gdLst/>
                  <a:ahLst/>
                  <a:cxnLst/>
                  <a:rect l="l" t="t" r="r" b="b"/>
                  <a:pathLst>
                    <a:path w="13679" h="14984" extrusionOk="0">
                      <a:moveTo>
                        <a:pt x="187" y="133"/>
                      </a:moveTo>
                      <a:cubicBezTo>
                        <a:pt x="187" y="143"/>
                        <a:pt x="180" y="156"/>
                        <a:pt x="174" y="163"/>
                      </a:cubicBezTo>
                      <a:lnTo>
                        <a:pt x="177" y="136"/>
                      </a:lnTo>
                      <a:lnTo>
                        <a:pt x="187" y="133"/>
                      </a:lnTo>
                      <a:close/>
                      <a:moveTo>
                        <a:pt x="153" y="0"/>
                      </a:moveTo>
                      <a:cubicBezTo>
                        <a:pt x="107" y="0"/>
                        <a:pt x="70" y="14"/>
                        <a:pt x="44" y="43"/>
                      </a:cubicBezTo>
                      <a:cubicBezTo>
                        <a:pt x="24" y="66"/>
                        <a:pt x="1" y="110"/>
                        <a:pt x="18" y="176"/>
                      </a:cubicBezTo>
                      <a:lnTo>
                        <a:pt x="27" y="230"/>
                      </a:lnTo>
                      <a:lnTo>
                        <a:pt x="81" y="242"/>
                      </a:lnTo>
                      <a:cubicBezTo>
                        <a:pt x="715" y="405"/>
                        <a:pt x="1343" y="728"/>
                        <a:pt x="1875" y="1020"/>
                      </a:cubicBezTo>
                      <a:cubicBezTo>
                        <a:pt x="2143" y="1170"/>
                        <a:pt x="2413" y="1336"/>
                        <a:pt x="2675" y="1495"/>
                      </a:cubicBezTo>
                      <a:cubicBezTo>
                        <a:pt x="3120" y="1765"/>
                        <a:pt x="3582" y="2044"/>
                        <a:pt x="4057" y="2263"/>
                      </a:cubicBezTo>
                      <a:cubicBezTo>
                        <a:pt x="4483" y="2462"/>
                        <a:pt x="4874" y="2877"/>
                        <a:pt x="5190" y="3209"/>
                      </a:cubicBezTo>
                      <a:cubicBezTo>
                        <a:pt x="5326" y="3355"/>
                        <a:pt x="5443" y="3525"/>
                        <a:pt x="5556" y="3691"/>
                      </a:cubicBezTo>
                      <a:cubicBezTo>
                        <a:pt x="5599" y="3758"/>
                        <a:pt x="5645" y="3824"/>
                        <a:pt x="5691" y="3887"/>
                      </a:cubicBezTo>
                      <a:cubicBezTo>
                        <a:pt x="5808" y="4053"/>
                        <a:pt x="5935" y="4192"/>
                        <a:pt x="6061" y="4329"/>
                      </a:cubicBezTo>
                      <a:cubicBezTo>
                        <a:pt x="6127" y="4405"/>
                        <a:pt x="6194" y="4479"/>
                        <a:pt x="6263" y="4558"/>
                      </a:cubicBezTo>
                      <a:cubicBezTo>
                        <a:pt x="6489" y="4827"/>
                        <a:pt x="6645" y="5129"/>
                        <a:pt x="6812" y="5452"/>
                      </a:cubicBezTo>
                      <a:cubicBezTo>
                        <a:pt x="6875" y="5568"/>
                        <a:pt x="6934" y="5687"/>
                        <a:pt x="7001" y="5804"/>
                      </a:cubicBezTo>
                      <a:cubicBezTo>
                        <a:pt x="7270" y="6289"/>
                        <a:pt x="7479" y="6741"/>
                        <a:pt x="7619" y="7153"/>
                      </a:cubicBezTo>
                      <a:cubicBezTo>
                        <a:pt x="7649" y="7246"/>
                        <a:pt x="7682" y="7335"/>
                        <a:pt x="7715" y="7429"/>
                      </a:cubicBezTo>
                      <a:cubicBezTo>
                        <a:pt x="7861" y="7844"/>
                        <a:pt x="8011" y="8272"/>
                        <a:pt x="8077" y="8694"/>
                      </a:cubicBezTo>
                      <a:cubicBezTo>
                        <a:pt x="8130" y="9043"/>
                        <a:pt x="8247" y="9382"/>
                        <a:pt x="8359" y="9714"/>
                      </a:cubicBezTo>
                      <a:cubicBezTo>
                        <a:pt x="8429" y="9913"/>
                        <a:pt x="8502" y="10123"/>
                        <a:pt x="8555" y="10325"/>
                      </a:cubicBezTo>
                      <a:cubicBezTo>
                        <a:pt x="8738" y="11003"/>
                        <a:pt x="8931" y="11618"/>
                        <a:pt x="9130" y="12153"/>
                      </a:cubicBezTo>
                      <a:cubicBezTo>
                        <a:pt x="9287" y="12584"/>
                        <a:pt x="9526" y="12920"/>
                        <a:pt x="9775" y="13279"/>
                      </a:cubicBezTo>
                      <a:cubicBezTo>
                        <a:pt x="9845" y="13375"/>
                        <a:pt x="9911" y="13472"/>
                        <a:pt x="9977" y="13571"/>
                      </a:cubicBezTo>
                      <a:cubicBezTo>
                        <a:pt x="10452" y="14279"/>
                        <a:pt x="11064" y="14983"/>
                        <a:pt x="12024" y="14983"/>
                      </a:cubicBezTo>
                      <a:cubicBezTo>
                        <a:pt x="12103" y="14983"/>
                        <a:pt x="12183" y="14976"/>
                        <a:pt x="12266" y="14967"/>
                      </a:cubicBezTo>
                      <a:cubicBezTo>
                        <a:pt x="12552" y="14933"/>
                        <a:pt x="12907" y="14814"/>
                        <a:pt x="13220" y="14645"/>
                      </a:cubicBezTo>
                      <a:cubicBezTo>
                        <a:pt x="13253" y="14628"/>
                        <a:pt x="13293" y="14601"/>
                        <a:pt x="13336" y="14571"/>
                      </a:cubicBezTo>
                      <a:cubicBezTo>
                        <a:pt x="13417" y="14514"/>
                        <a:pt x="13537" y="14432"/>
                        <a:pt x="13611" y="14432"/>
                      </a:cubicBezTo>
                      <a:cubicBezTo>
                        <a:pt x="13618" y="14432"/>
                        <a:pt x="13625" y="14433"/>
                        <a:pt x="13632" y="14435"/>
                      </a:cubicBezTo>
                      <a:lnTo>
                        <a:pt x="13678" y="14266"/>
                      </a:lnTo>
                      <a:cubicBezTo>
                        <a:pt x="13656" y="14260"/>
                        <a:pt x="13634" y="14257"/>
                        <a:pt x="13612" y="14257"/>
                      </a:cubicBezTo>
                      <a:cubicBezTo>
                        <a:pt x="13482" y="14257"/>
                        <a:pt x="13347" y="14348"/>
                        <a:pt x="13236" y="14425"/>
                      </a:cubicBezTo>
                      <a:cubicBezTo>
                        <a:pt x="13200" y="14452"/>
                        <a:pt x="13166" y="14475"/>
                        <a:pt x="13137" y="14491"/>
                      </a:cubicBezTo>
                      <a:cubicBezTo>
                        <a:pt x="12844" y="14648"/>
                        <a:pt x="12513" y="14761"/>
                        <a:pt x="12246" y="14794"/>
                      </a:cubicBezTo>
                      <a:cubicBezTo>
                        <a:pt x="12169" y="14803"/>
                        <a:pt x="12093" y="14807"/>
                        <a:pt x="12020" y="14807"/>
                      </a:cubicBezTo>
                      <a:cubicBezTo>
                        <a:pt x="11147" y="14807"/>
                        <a:pt x="10592" y="14171"/>
                        <a:pt x="10124" y="13475"/>
                      </a:cubicBezTo>
                      <a:cubicBezTo>
                        <a:pt x="10057" y="13372"/>
                        <a:pt x="9987" y="13276"/>
                        <a:pt x="9921" y="13179"/>
                      </a:cubicBezTo>
                      <a:cubicBezTo>
                        <a:pt x="9675" y="12831"/>
                        <a:pt x="9446" y="12501"/>
                        <a:pt x="9293" y="12093"/>
                      </a:cubicBezTo>
                      <a:cubicBezTo>
                        <a:pt x="9100" y="11568"/>
                        <a:pt x="8905" y="10940"/>
                        <a:pt x="8725" y="10279"/>
                      </a:cubicBezTo>
                      <a:cubicBezTo>
                        <a:pt x="8669" y="10069"/>
                        <a:pt x="8595" y="9861"/>
                        <a:pt x="8526" y="9654"/>
                      </a:cubicBezTo>
                      <a:cubicBezTo>
                        <a:pt x="8416" y="9332"/>
                        <a:pt x="8303" y="9000"/>
                        <a:pt x="8250" y="8668"/>
                      </a:cubicBezTo>
                      <a:cubicBezTo>
                        <a:pt x="8183" y="8229"/>
                        <a:pt x="8028" y="7794"/>
                        <a:pt x="7881" y="7372"/>
                      </a:cubicBezTo>
                      <a:cubicBezTo>
                        <a:pt x="7848" y="7279"/>
                        <a:pt x="7815" y="7186"/>
                        <a:pt x="7784" y="7096"/>
                      </a:cubicBezTo>
                      <a:cubicBezTo>
                        <a:pt x="7642" y="6674"/>
                        <a:pt x="7430" y="6213"/>
                        <a:pt x="7154" y="5718"/>
                      </a:cubicBezTo>
                      <a:cubicBezTo>
                        <a:pt x="7091" y="5604"/>
                        <a:pt x="7027" y="5488"/>
                        <a:pt x="6967" y="5368"/>
                      </a:cubicBezTo>
                      <a:cubicBezTo>
                        <a:pt x="6804" y="5057"/>
                        <a:pt x="6639" y="4731"/>
                        <a:pt x="6396" y="4445"/>
                      </a:cubicBezTo>
                      <a:cubicBezTo>
                        <a:pt x="6326" y="4365"/>
                        <a:pt x="6257" y="4289"/>
                        <a:pt x="6190" y="4212"/>
                      </a:cubicBezTo>
                      <a:cubicBezTo>
                        <a:pt x="6064" y="4073"/>
                        <a:pt x="5944" y="3940"/>
                        <a:pt x="5835" y="3787"/>
                      </a:cubicBezTo>
                      <a:cubicBezTo>
                        <a:pt x="5788" y="3721"/>
                        <a:pt x="5745" y="3658"/>
                        <a:pt x="5699" y="3591"/>
                      </a:cubicBezTo>
                      <a:cubicBezTo>
                        <a:pt x="5582" y="3422"/>
                        <a:pt x="5463" y="3246"/>
                        <a:pt x="5317" y="3090"/>
                      </a:cubicBezTo>
                      <a:cubicBezTo>
                        <a:pt x="4994" y="2744"/>
                        <a:pt x="4589" y="2315"/>
                        <a:pt x="4130" y="2103"/>
                      </a:cubicBezTo>
                      <a:cubicBezTo>
                        <a:pt x="3665" y="1887"/>
                        <a:pt x="3210" y="1611"/>
                        <a:pt x="2768" y="1342"/>
                      </a:cubicBezTo>
                      <a:cubicBezTo>
                        <a:pt x="2502" y="1182"/>
                        <a:pt x="2230" y="1017"/>
                        <a:pt x="1958" y="868"/>
                      </a:cubicBezTo>
                      <a:cubicBezTo>
                        <a:pt x="1436" y="575"/>
                        <a:pt x="818" y="259"/>
                        <a:pt x="183" y="86"/>
                      </a:cubicBezTo>
                      <a:lnTo>
                        <a:pt x="194" y="3"/>
                      </a:lnTo>
                      <a:cubicBezTo>
                        <a:pt x="180" y="1"/>
                        <a:pt x="166" y="0"/>
                        <a:pt x="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5658153" y="2014507"/>
                  <a:ext cx="271243" cy="280064"/>
                </a:xfrm>
                <a:custGeom>
                  <a:avLst/>
                  <a:gdLst/>
                  <a:ahLst/>
                  <a:cxnLst/>
                  <a:rect l="l" t="t" r="r" b="b"/>
                  <a:pathLst>
                    <a:path w="4705" h="4858" extrusionOk="0">
                      <a:moveTo>
                        <a:pt x="2256" y="177"/>
                      </a:moveTo>
                      <a:cubicBezTo>
                        <a:pt x="3124" y="177"/>
                        <a:pt x="3887" y="678"/>
                        <a:pt x="4203" y="1463"/>
                      </a:cubicBezTo>
                      <a:cubicBezTo>
                        <a:pt x="4522" y="2257"/>
                        <a:pt x="4495" y="3107"/>
                        <a:pt x="4130" y="3738"/>
                      </a:cubicBezTo>
                      <a:cubicBezTo>
                        <a:pt x="3690" y="4499"/>
                        <a:pt x="3116" y="4684"/>
                        <a:pt x="2664" y="4684"/>
                      </a:cubicBezTo>
                      <a:cubicBezTo>
                        <a:pt x="2499" y="4684"/>
                        <a:pt x="2350" y="4659"/>
                        <a:pt x="2230" y="4629"/>
                      </a:cubicBezTo>
                      <a:cubicBezTo>
                        <a:pt x="1555" y="4459"/>
                        <a:pt x="911" y="3918"/>
                        <a:pt x="552" y="3220"/>
                      </a:cubicBezTo>
                      <a:cubicBezTo>
                        <a:pt x="240" y="2616"/>
                        <a:pt x="183" y="1984"/>
                        <a:pt x="393" y="1446"/>
                      </a:cubicBezTo>
                      <a:cubicBezTo>
                        <a:pt x="701" y="655"/>
                        <a:pt x="1393" y="180"/>
                        <a:pt x="2243" y="177"/>
                      </a:cubicBezTo>
                      <a:close/>
                      <a:moveTo>
                        <a:pt x="2243" y="0"/>
                      </a:moveTo>
                      <a:cubicBezTo>
                        <a:pt x="1330" y="4"/>
                        <a:pt x="559" y="535"/>
                        <a:pt x="229" y="1380"/>
                      </a:cubicBezTo>
                      <a:cubicBezTo>
                        <a:pt x="0" y="1971"/>
                        <a:pt x="60" y="2652"/>
                        <a:pt x="396" y="3303"/>
                      </a:cubicBezTo>
                      <a:cubicBezTo>
                        <a:pt x="778" y="4044"/>
                        <a:pt x="1462" y="4615"/>
                        <a:pt x="2187" y="4798"/>
                      </a:cubicBezTo>
                      <a:cubicBezTo>
                        <a:pt x="2349" y="4838"/>
                        <a:pt x="2509" y="4858"/>
                        <a:pt x="2661" y="4858"/>
                      </a:cubicBezTo>
                      <a:cubicBezTo>
                        <a:pt x="3316" y="4858"/>
                        <a:pt x="3891" y="4499"/>
                        <a:pt x="4280" y="3824"/>
                      </a:cubicBezTo>
                      <a:cubicBezTo>
                        <a:pt x="4674" y="3147"/>
                        <a:pt x="4705" y="2240"/>
                        <a:pt x="4366" y="1396"/>
                      </a:cubicBezTo>
                      <a:cubicBezTo>
                        <a:pt x="4024" y="546"/>
                        <a:pt x="3196" y="0"/>
                        <a:pt x="2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4915565" y="1525061"/>
                  <a:ext cx="930932" cy="392193"/>
                </a:xfrm>
                <a:custGeom>
                  <a:avLst/>
                  <a:gdLst/>
                  <a:ahLst/>
                  <a:cxnLst/>
                  <a:rect l="l" t="t" r="r" b="b"/>
                  <a:pathLst>
                    <a:path w="16148" h="6803" extrusionOk="0">
                      <a:moveTo>
                        <a:pt x="14116" y="1"/>
                      </a:moveTo>
                      <a:cubicBezTo>
                        <a:pt x="13443" y="1"/>
                        <a:pt x="12661" y="527"/>
                        <a:pt x="12157" y="1095"/>
                      </a:cubicBezTo>
                      <a:cubicBezTo>
                        <a:pt x="11217" y="2159"/>
                        <a:pt x="10403" y="3484"/>
                        <a:pt x="9104" y="4149"/>
                      </a:cubicBezTo>
                      <a:cubicBezTo>
                        <a:pt x="8546" y="4434"/>
                        <a:pt x="7944" y="4541"/>
                        <a:pt x="7331" y="4541"/>
                      </a:cubicBezTo>
                      <a:cubicBezTo>
                        <a:pt x="6389" y="4541"/>
                        <a:pt x="5422" y="4290"/>
                        <a:pt x="4553" y="4053"/>
                      </a:cubicBezTo>
                      <a:cubicBezTo>
                        <a:pt x="4086" y="3924"/>
                        <a:pt x="3374" y="3768"/>
                        <a:pt x="2697" y="3768"/>
                      </a:cubicBezTo>
                      <a:cubicBezTo>
                        <a:pt x="1971" y="3768"/>
                        <a:pt x="1285" y="3947"/>
                        <a:pt x="981" y="4531"/>
                      </a:cubicBezTo>
                      <a:cubicBezTo>
                        <a:pt x="0" y="6414"/>
                        <a:pt x="3363" y="6802"/>
                        <a:pt x="4919" y="6802"/>
                      </a:cubicBezTo>
                      <a:cubicBezTo>
                        <a:pt x="5112" y="6802"/>
                        <a:pt x="5278" y="6796"/>
                        <a:pt x="5403" y="6787"/>
                      </a:cubicBezTo>
                      <a:cubicBezTo>
                        <a:pt x="6540" y="6693"/>
                        <a:pt x="8015" y="6547"/>
                        <a:pt x="9479" y="6222"/>
                      </a:cubicBezTo>
                      <a:cubicBezTo>
                        <a:pt x="11646" y="5744"/>
                        <a:pt x="16147" y="4149"/>
                        <a:pt x="15283" y="1082"/>
                      </a:cubicBezTo>
                      <a:cubicBezTo>
                        <a:pt x="15061" y="294"/>
                        <a:pt x="14619" y="1"/>
                        <a:pt x="14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7"/>
              <p:cNvSpPr/>
              <p:nvPr/>
            </p:nvSpPr>
            <p:spPr>
              <a:xfrm>
                <a:off x="2717150" y="769375"/>
                <a:ext cx="731463" cy="670066"/>
              </a:xfrm>
              <a:custGeom>
                <a:avLst/>
                <a:gdLst/>
                <a:ahLst/>
                <a:cxnLst/>
                <a:rect l="l" t="t" r="r" b="b"/>
                <a:pathLst>
                  <a:path w="12688" h="11623" extrusionOk="0">
                    <a:moveTo>
                      <a:pt x="2361" y="11"/>
                    </a:moveTo>
                    <a:cubicBezTo>
                      <a:pt x="2293" y="11"/>
                      <a:pt x="2226" y="13"/>
                      <a:pt x="2163" y="20"/>
                    </a:cubicBezTo>
                    <a:cubicBezTo>
                      <a:pt x="2008" y="37"/>
                      <a:pt x="1824" y="194"/>
                      <a:pt x="1921" y="269"/>
                    </a:cubicBezTo>
                    <a:cubicBezTo>
                      <a:pt x="1903" y="265"/>
                      <a:pt x="1885" y="262"/>
                      <a:pt x="1866" y="262"/>
                    </a:cubicBezTo>
                    <a:cubicBezTo>
                      <a:pt x="1541" y="262"/>
                      <a:pt x="1080" y="934"/>
                      <a:pt x="964" y="1106"/>
                    </a:cubicBezTo>
                    <a:cubicBezTo>
                      <a:pt x="223" y="2203"/>
                      <a:pt x="74" y="3638"/>
                      <a:pt x="74" y="4904"/>
                    </a:cubicBezTo>
                    <a:cubicBezTo>
                      <a:pt x="74" y="5519"/>
                      <a:pt x="1" y="6193"/>
                      <a:pt x="180" y="6795"/>
                    </a:cubicBezTo>
                    <a:cubicBezTo>
                      <a:pt x="373" y="7429"/>
                      <a:pt x="768" y="8020"/>
                      <a:pt x="1087" y="8595"/>
                    </a:cubicBezTo>
                    <a:cubicBezTo>
                      <a:pt x="1459" y="9266"/>
                      <a:pt x="1789" y="9791"/>
                      <a:pt x="2373" y="10296"/>
                    </a:cubicBezTo>
                    <a:cubicBezTo>
                      <a:pt x="2891" y="10738"/>
                      <a:pt x="3459" y="10953"/>
                      <a:pt x="4097" y="11160"/>
                    </a:cubicBezTo>
                    <a:cubicBezTo>
                      <a:pt x="5017" y="11457"/>
                      <a:pt x="6057" y="11622"/>
                      <a:pt x="7070" y="11622"/>
                    </a:cubicBezTo>
                    <a:cubicBezTo>
                      <a:pt x="7527" y="11622"/>
                      <a:pt x="7979" y="11589"/>
                      <a:pt x="8413" y="11519"/>
                    </a:cubicBezTo>
                    <a:cubicBezTo>
                      <a:pt x="9971" y="11263"/>
                      <a:pt x="11416" y="10130"/>
                      <a:pt x="12130" y="8734"/>
                    </a:cubicBezTo>
                    <a:cubicBezTo>
                      <a:pt x="12476" y="8063"/>
                      <a:pt x="12612" y="7296"/>
                      <a:pt x="12619" y="6542"/>
                    </a:cubicBezTo>
                    <a:cubicBezTo>
                      <a:pt x="12628" y="5815"/>
                      <a:pt x="12688" y="5037"/>
                      <a:pt x="12592" y="4309"/>
                    </a:cubicBezTo>
                    <a:cubicBezTo>
                      <a:pt x="12513" y="3698"/>
                      <a:pt x="12203" y="2745"/>
                      <a:pt x="11502" y="2595"/>
                    </a:cubicBezTo>
                    <a:cubicBezTo>
                      <a:pt x="11441" y="2582"/>
                      <a:pt x="11383" y="2576"/>
                      <a:pt x="11327" y="2576"/>
                    </a:cubicBezTo>
                    <a:cubicBezTo>
                      <a:pt x="10345" y="2576"/>
                      <a:pt x="10177" y="4533"/>
                      <a:pt x="9845" y="5197"/>
                    </a:cubicBezTo>
                    <a:cubicBezTo>
                      <a:pt x="9722" y="5439"/>
                      <a:pt x="9685" y="5715"/>
                      <a:pt x="9552" y="5950"/>
                    </a:cubicBezTo>
                    <a:cubicBezTo>
                      <a:pt x="9383" y="6249"/>
                      <a:pt x="9107" y="6482"/>
                      <a:pt x="8928" y="6778"/>
                    </a:cubicBezTo>
                    <a:cubicBezTo>
                      <a:pt x="8549" y="7402"/>
                      <a:pt x="7891" y="7837"/>
                      <a:pt x="7270" y="8203"/>
                    </a:cubicBezTo>
                    <a:cubicBezTo>
                      <a:pt x="6702" y="8538"/>
                      <a:pt x="6007" y="8495"/>
                      <a:pt x="5369" y="8502"/>
                    </a:cubicBezTo>
                    <a:cubicBezTo>
                      <a:pt x="5355" y="8502"/>
                      <a:pt x="5341" y="8502"/>
                      <a:pt x="5327" y="8502"/>
                    </a:cubicBezTo>
                    <a:cubicBezTo>
                      <a:pt x="4711" y="8502"/>
                      <a:pt x="4196" y="8280"/>
                      <a:pt x="3728" y="7864"/>
                    </a:cubicBezTo>
                    <a:cubicBezTo>
                      <a:pt x="2572" y="6831"/>
                      <a:pt x="2034" y="5316"/>
                      <a:pt x="2044" y="3805"/>
                    </a:cubicBezTo>
                    <a:cubicBezTo>
                      <a:pt x="2048" y="3107"/>
                      <a:pt x="2040" y="2572"/>
                      <a:pt x="2379" y="1968"/>
                    </a:cubicBezTo>
                    <a:cubicBezTo>
                      <a:pt x="2506" y="1748"/>
                      <a:pt x="2532" y="1489"/>
                      <a:pt x="2686" y="1279"/>
                    </a:cubicBezTo>
                    <a:cubicBezTo>
                      <a:pt x="2735" y="1206"/>
                      <a:pt x="2825" y="1233"/>
                      <a:pt x="2878" y="1134"/>
                    </a:cubicBezTo>
                    <a:cubicBezTo>
                      <a:pt x="2918" y="1067"/>
                      <a:pt x="2908" y="957"/>
                      <a:pt x="2931" y="881"/>
                    </a:cubicBezTo>
                    <a:cubicBezTo>
                      <a:pt x="2997" y="668"/>
                      <a:pt x="3057" y="502"/>
                      <a:pt x="3028" y="266"/>
                    </a:cubicBezTo>
                    <a:cubicBezTo>
                      <a:pt x="2997" y="1"/>
                      <a:pt x="2994" y="30"/>
                      <a:pt x="2718" y="20"/>
                    </a:cubicBezTo>
                    <a:cubicBezTo>
                      <a:pt x="2608" y="18"/>
                      <a:pt x="2483" y="11"/>
                      <a:pt x="2361" y="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7"/>
            <p:cNvGrpSpPr/>
            <p:nvPr/>
          </p:nvGrpSpPr>
          <p:grpSpPr>
            <a:xfrm>
              <a:off x="0" y="-10650"/>
              <a:ext cx="9143949" cy="5158468"/>
              <a:chOff x="0" y="-10650"/>
              <a:chExt cx="9143949" cy="5158468"/>
            </a:xfrm>
          </p:grpSpPr>
          <p:grpSp>
            <p:nvGrpSpPr>
              <p:cNvPr id="194" name="Google Shape;194;p7"/>
              <p:cNvGrpSpPr/>
              <p:nvPr/>
            </p:nvGrpSpPr>
            <p:grpSpPr>
              <a:xfrm>
                <a:off x="0" y="-10650"/>
                <a:ext cx="9143949" cy="5158468"/>
                <a:chOff x="267864" y="140547"/>
                <a:chExt cx="8608500" cy="4856400"/>
              </a:xfrm>
            </p:grpSpPr>
            <p:sp>
              <p:nvSpPr>
                <p:cNvPr id="195" name="Google Shape;195;p7"/>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7"/>
              <p:cNvGrpSpPr/>
              <p:nvPr/>
            </p:nvGrpSpPr>
            <p:grpSpPr>
              <a:xfrm rot="10800000">
                <a:off x="0" y="-10650"/>
                <a:ext cx="9143949" cy="5158468"/>
                <a:chOff x="267864" y="140547"/>
                <a:chExt cx="8608500" cy="4856400"/>
              </a:xfrm>
            </p:grpSpPr>
            <p:sp>
              <p:nvSpPr>
                <p:cNvPr id="198" name="Google Shape;198;p7"/>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0" name="Google Shape;200;p7"/>
          <p:cNvSpPr txBox="1">
            <a:spLocks noGrp="1"/>
          </p:cNvSpPr>
          <p:nvPr>
            <p:ph type="ctrTitle"/>
          </p:nvPr>
        </p:nvSpPr>
        <p:spPr>
          <a:xfrm>
            <a:off x="725275" y="1119280"/>
            <a:ext cx="3012000" cy="953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1" name="Google Shape;201;p7"/>
          <p:cNvSpPr txBox="1">
            <a:spLocks noGrp="1"/>
          </p:cNvSpPr>
          <p:nvPr>
            <p:ph type="subTitle" idx="1"/>
          </p:nvPr>
        </p:nvSpPr>
        <p:spPr>
          <a:xfrm>
            <a:off x="725275" y="2539450"/>
            <a:ext cx="3537600" cy="184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latin typeface="Didact Gothic"/>
                <a:ea typeface="Didact Gothic"/>
                <a:cs typeface="Didact Gothic"/>
                <a:sym typeface="Didact Gothic"/>
              </a:defRPr>
            </a:lvl1pPr>
            <a:lvl2pPr lvl="1" rtl="0">
              <a:lnSpc>
                <a:spcPct val="100000"/>
              </a:lnSpc>
              <a:spcBef>
                <a:spcPts val="1600"/>
              </a:spcBef>
              <a:spcAft>
                <a:spcPts val="0"/>
              </a:spcAft>
              <a:buNone/>
              <a:defRPr>
                <a:latin typeface="Didact Gothic"/>
                <a:ea typeface="Didact Gothic"/>
                <a:cs typeface="Didact Gothic"/>
                <a:sym typeface="Didact Gothic"/>
              </a:defRPr>
            </a:lvl2pPr>
            <a:lvl3pPr lvl="2" rtl="0">
              <a:lnSpc>
                <a:spcPct val="100000"/>
              </a:lnSpc>
              <a:spcBef>
                <a:spcPts val="1600"/>
              </a:spcBef>
              <a:spcAft>
                <a:spcPts val="0"/>
              </a:spcAft>
              <a:buNone/>
              <a:defRPr>
                <a:latin typeface="Didact Gothic"/>
                <a:ea typeface="Didact Gothic"/>
                <a:cs typeface="Didact Gothic"/>
                <a:sym typeface="Didact Gothic"/>
              </a:defRPr>
            </a:lvl3pPr>
            <a:lvl4pPr lvl="3" rtl="0">
              <a:lnSpc>
                <a:spcPct val="100000"/>
              </a:lnSpc>
              <a:spcBef>
                <a:spcPts val="1600"/>
              </a:spcBef>
              <a:spcAft>
                <a:spcPts val="0"/>
              </a:spcAft>
              <a:buNone/>
              <a:defRPr>
                <a:latin typeface="Didact Gothic"/>
                <a:ea typeface="Didact Gothic"/>
                <a:cs typeface="Didact Gothic"/>
                <a:sym typeface="Didact Gothic"/>
              </a:defRPr>
            </a:lvl4pPr>
            <a:lvl5pPr lvl="4" rtl="0">
              <a:lnSpc>
                <a:spcPct val="100000"/>
              </a:lnSpc>
              <a:spcBef>
                <a:spcPts val="1600"/>
              </a:spcBef>
              <a:spcAft>
                <a:spcPts val="0"/>
              </a:spcAft>
              <a:buNone/>
              <a:defRPr>
                <a:latin typeface="Didact Gothic"/>
                <a:ea typeface="Didact Gothic"/>
                <a:cs typeface="Didact Gothic"/>
                <a:sym typeface="Didact Gothic"/>
              </a:defRPr>
            </a:lvl5pPr>
            <a:lvl6pPr lvl="5" rtl="0">
              <a:lnSpc>
                <a:spcPct val="100000"/>
              </a:lnSpc>
              <a:spcBef>
                <a:spcPts val="1600"/>
              </a:spcBef>
              <a:spcAft>
                <a:spcPts val="0"/>
              </a:spcAft>
              <a:buNone/>
              <a:defRPr>
                <a:latin typeface="Didact Gothic"/>
                <a:ea typeface="Didact Gothic"/>
                <a:cs typeface="Didact Gothic"/>
                <a:sym typeface="Didact Gothic"/>
              </a:defRPr>
            </a:lvl6pPr>
            <a:lvl7pPr lvl="6" rtl="0">
              <a:lnSpc>
                <a:spcPct val="100000"/>
              </a:lnSpc>
              <a:spcBef>
                <a:spcPts val="1600"/>
              </a:spcBef>
              <a:spcAft>
                <a:spcPts val="0"/>
              </a:spcAft>
              <a:buNone/>
              <a:defRPr>
                <a:latin typeface="Didact Gothic"/>
                <a:ea typeface="Didact Gothic"/>
                <a:cs typeface="Didact Gothic"/>
                <a:sym typeface="Didact Gothic"/>
              </a:defRPr>
            </a:lvl7pPr>
            <a:lvl8pPr lvl="7" rtl="0">
              <a:lnSpc>
                <a:spcPct val="100000"/>
              </a:lnSpc>
              <a:spcBef>
                <a:spcPts val="1600"/>
              </a:spcBef>
              <a:spcAft>
                <a:spcPts val="0"/>
              </a:spcAft>
              <a:buNone/>
              <a:defRPr>
                <a:latin typeface="Didact Gothic"/>
                <a:ea typeface="Didact Gothic"/>
                <a:cs typeface="Didact Gothic"/>
                <a:sym typeface="Didact Gothic"/>
              </a:defRPr>
            </a:lvl8pPr>
            <a:lvl9pPr lvl="8" rtl="0">
              <a:lnSpc>
                <a:spcPct val="100000"/>
              </a:lnSpc>
              <a:spcBef>
                <a:spcPts val="1600"/>
              </a:spcBef>
              <a:spcAft>
                <a:spcPts val="1600"/>
              </a:spcAft>
              <a:buNone/>
              <a:defRPr>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p:cSld name="CUSTOM">
    <p:spTree>
      <p:nvGrpSpPr>
        <p:cNvPr id="1" name="Shape 373"/>
        <p:cNvGrpSpPr/>
        <p:nvPr/>
      </p:nvGrpSpPr>
      <p:grpSpPr>
        <a:xfrm>
          <a:off x="0" y="0"/>
          <a:ext cx="0" cy="0"/>
          <a:chOff x="0" y="0"/>
          <a:chExt cx="0" cy="0"/>
        </a:xfrm>
      </p:grpSpPr>
      <p:grpSp>
        <p:nvGrpSpPr>
          <p:cNvPr id="374" name="Google Shape;374;p13"/>
          <p:cNvGrpSpPr/>
          <p:nvPr/>
        </p:nvGrpSpPr>
        <p:grpSpPr>
          <a:xfrm>
            <a:off x="0" y="-7487"/>
            <a:ext cx="9143949" cy="5158468"/>
            <a:chOff x="0" y="-7487"/>
            <a:chExt cx="9143949" cy="5158468"/>
          </a:xfrm>
        </p:grpSpPr>
        <p:grpSp>
          <p:nvGrpSpPr>
            <p:cNvPr id="375" name="Google Shape;375;p13"/>
            <p:cNvGrpSpPr/>
            <p:nvPr/>
          </p:nvGrpSpPr>
          <p:grpSpPr>
            <a:xfrm>
              <a:off x="283817" y="190913"/>
              <a:ext cx="8412048" cy="4567021"/>
              <a:chOff x="283817" y="190913"/>
              <a:chExt cx="8412048" cy="4567021"/>
            </a:xfrm>
          </p:grpSpPr>
          <p:grpSp>
            <p:nvGrpSpPr>
              <p:cNvPr id="376" name="Google Shape;376;p13"/>
              <p:cNvGrpSpPr/>
              <p:nvPr/>
            </p:nvGrpSpPr>
            <p:grpSpPr>
              <a:xfrm>
                <a:off x="6644458" y="3697128"/>
                <a:ext cx="2051408" cy="1060805"/>
                <a:chOff x="6600053" y="3660125"/>
                <a:chExt cx="2051408" cy="1060805"/>
              </a:xfrm>
            </p:grpSpPr>
            <p:sp>
              <p:nvSpPr>
                <p:cNvPr id="377" name="Google Shape;377;p13"/>
                <p:cNvSpPr/>
                <p:nvPr/>
              </p:nvSpPr>
              <p:spPr>
                <a:xfrm>
                  <a:off x="6600053" y="3660125"/>
                  <a:ext cx="2051408" cy="1060805"/>
                </a:xfrm>
                <a:custGeom>
                  <a:avLst/>
                  <a:gdLst/>
                  <a:ahLst/>
                  <a:cxnLst/>
                  <a:rect l="l" t="t" r="r" b="b"/>
                  <a:pathLst>
                    <a:path w="31997" h="16546" extrusionOk="0">
                      <a:moveTo>
                        <a:pt x="15698" y="1"/>
                      </a:moveTo>
                      <a:cubicBezTo>
                        <a:pt x="15192" y="1"/>
                        <a:pt x="14688" y="20"/>
                        <a:pt x="14196" y="84"/>
                      </a:cubicBezTo>
                      <a:cubicBezTo>
                        <a:pt x="12841" y="257"/>
                        <a:pt x="11329" y="546"/>
                        <a:pt x="10004" y="905"/>
                      </a:cubicBezTo>
                      <a:cubicBezTo>
                        <a:pt x="8738" y="1247"/>
                        <a:pt x="7432" y="1652"/>
                        <a:pt x="6243" y="2211"/>
                      </a:cubicBezTo>
                      <a:cubicBezTo>
                        <a:pt x="5260" y="2675"/>
                        <a:pt x="3837" y="3330"/>
                        <a:pt x="3140" y="4167"/>
                      </a:cubicBezTo>
                      <a:cubicBezTo>
                        <a:pt x="2439" y="5004"/>
                        <a:pt x="1884" y="5791"/>
                        <a:pt x="1362" y="6755"/>
                      </a:cubicBezTo>
                      <a:cubicBezTo>
                        <a:pt x="1149" y="7147"/>
                        <a:pt x="867" y="7519"/>
                        <a:pt x="724" y="7944"/>
                      </a:cubicBezTo>
                      <a:cubicBezTo>
                        <a:pt x="588" y="8343"/>
                        <a:pt x="575" y="8765"/>
                        <a:pt x="502" y="9180"/>
                      </a:cubicBezTo>
                      <a:cubicBezTo>
                        <a:pt x="316" y="10230"/>
                        <a:pt x="170" y="11107"/>
                        <a:pt x="170" y="12170"/>
                      </a:cubicBezTo>
                      <a:cubicBezTo>
                        <a:pt x="173" y="13632"/>
                        <a:pt x="77" y="15077"/>
                        <a:pt x="0" y="16546"/>
                      </a:cubicBezTo>
                      <a:lnTo>
                        <a:pt x="31213" y="16546"/>
                      </a:lnTo>
                      <a:cubicBezTo>
                        <a:pt x="31843" y="16064"/>
                        <a:pt x="31996" y="13576"/>
                        <a:pt x="31913" y="13018"/>
                      </a:cubicBezTo>
                      <a:cubicBezTo>
                        <a:pt x="31774" y="12104"/>
                        <a:pt x="31903" y="11217"/>
                        <a:pt x="31711" y="10296"/>
                      </a:cubicBezTo>
                      <a:cubicBezTo>
                        <a:pt x="31501" y="9296"/>
                        <a:pt x="31013" y="8187"/>
                        <a:pt x="30578" y="7263"/>
                      </a:cubicBezTo>
                      <a:cubicBezTo>
                        <a:pt x="30292" y="6656"/>
                        <a:pt x="29840" y="6121"/>
                        <a:pt x="29465" y="5572"/>
                      </a:cubicBezTo>
                      <a:cubicBezTo>
                        <a:pt x="29166" y="5134"/>
                        <a:pt x="28916" y="4609"/>
                        <a:pt x="28565" y="4213"/>
                      </a:cubicBezTo>
                      <a:cubicBezTo>
                        <a:pt x="27893" y="3466"/>
                        <a:pt x="26907" y="2735"/>
                        <a:pt x="26013" y="2267"/>
                      </a:cubicBezTo>
                      <a:cubicBezTo>
                        <a:pt x="24943" y="1705"/>
                        <a:pt x="23770" y="1257"/>
                        <a:pt x="22611" y="921"/>
                      </a:cubicBezTo>
                      <a:cubicBezTo>
                        <a:pt x="21771" y="676"/>
                        <a:pt x="20907" y="323"/>
                        <a:pt x="20060" y="127"/>
                      </a:cubicBezTo>
                      <a:cubicBezTo>
                        <a:pt x="19725" y="50"/>
                        <a:pt x="19403" y="31"/>
                        <a:pt x="19079" y="31"/>
                      </a:cubicBezTo>
                      <a:cubicBezTo>
                        <a:pt x="18791" y="31"/>
                        <a:pt x="18501" y="46"/>
                        <a:pt x="18199" y="47"/>
                      </a:cubicBezTo>
                      <a:cubicBezTo>
                        <a:pt x="18152" y="48"/>
                        <a:pt x="18105" y="48"/>
                        <a:pt x="18058" y="48"/>
                      </a:cubicBezTo>
                      <a:cubicBezTo>
                        <a:pt x="17283" y="48"/>
                        <a:pt x="16487" y="1"/>
                        <a:pt x="156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8021563" y="4332613"/>
                  <a:ext cx="87193" cy="24299"/>
                </a:xfrm>
                <a:custGeom>
                  <a:avLst/>
                  <a:gdLst/>
                  <a:ahLst/>
                  <a:cxnLst/>
                  <a:rect l="l" t="t" r="r" b="b"/>
                  <a:pathLst>
                    <a:path w="1360" h="379" extrusionOk="0">
                      <a:moveTo>
                        <a:pt x="838" y="0"/>
                      </a:moveTo>
                      <a:cubicBezTo>
                        <a:pt x="585" y="0"/>
                        <a:pt x="1" y="379"/>
                        <a:pt x="519" y="379"/>
                      </a:cubicBezTo>
                      <a:cubicBezTo>
                        <a:pt x="775" y="379"/>
                        <a:pt x="1359"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8008805" y="4128091"/>
                  <a:ext cx="86552" cy="28851"/>
                </a:xfrm>
                <a:custGeom>
                  <a:avLst/>
                  <a:gdLst/>
                  <a:ahLst/>
                  <a:cxnLst/>
                  <a:rect l="l" t="t" r="r" b="b"/>
                  <a:pathLst>
                    <a:path w="1350" h="450" extrusionOk="0">
                      <a:moveTo>
                        <a:pt x="824" y="1"/>
                      </a:moveTo>
                      <a:cubicBezTo>
                        <a:pt x="529" y="1"/>
                        <a:pt x="0" y="450"/>
                        <a:pt x="525" y="450"/>
                      </a:cubicBezTo>
                      <a:cubicBezTo>
                        <a:pt x="821" y="450"/>
                        <a:pt x="1349" y="1"/>
                        <a:pt x="8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8195181" y="4257216"/>
                  <a:ext cx="79307" cy="18593"/>
                </a:xfrm>
                <a:custGeom>
                  <a:avLst/>
                  <a:gdLst/>
                  <a:ahLst/>
                  <a:cxnLst/>
                  <a:rect l="l" t="t" r="r" b="b"/>
                  <a:pathLst>
                    <a:path w="1237" h="290" extrusionOk="0">
                      <a:moveTo>
                        <a:pt x="874" y="0"/>
                      </a:moveTo>
                      <a:cubicBezTo>
                        <a:pt x="724" y="0"/>
                        <a:pt x="0" y="290"/>
                        <a:pt x="362" y="290"/>
                      </a:cubicBezTo>
                      <a:cubicBezTo>
                        <a:pt x="512" y="290"/>
                        <a:pt x="1236"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8152354" y="4004159"/>
                  <a:ext cx="86552" cy="28402"/>
                </a:xfrm>
                <a:custGeom>
                  <a:avLst/>
                  <a:gdLst/>
                  <a:ahLst/>
                  <a:cxnLst/>
                  <a:rect l="l" t="t" r="r" b="b"/>
                  <a:pathLst>
                    <a:path w="1350" h="443" extrusionOk="0">
                      <a:moveTo>
                        <a:pt x="828" y="0"/>
                      </a:moveTo>
                      <a:cubicBezTo>
                        <a:pt x="532" y="0"/>
                        <a:pt x="0" y="442"/>
                        <a:pt x="526" y="442"/>
                      </a:cubicBezTo>
                      <a:cubicBezTo>
                        <a:pt x="817" y="442"/>
                        <a:pt x="1349"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8361939" y="4215221"/>
                  <a:ext cx="72062" cy="37313"/>
                </a:xfrm>
                <a:custGeom>
                  <a:avLst/>
                  <a:gdLst/>
                  <a:ahLst/>
                  <a:cxnLst/>
                  <a:rect l="l" t="t" r="r" b="b"/>
                  <a:pathLst>
                    <a:path w="1124" h="582" extrusionOk="0">
                      <a:moveTo>
                        <a:pt x="595" y="1"/>
                      </a:moveTo>
                      <a:cubicBezTo>
                        <a:pt x="147" y="1"/>
                        <a:pt x="0" y="582"/>
                        <a:pt x="529" y="582"/>
                      </a:cubicBezTo>
                      <a:cubicBezTo>
                        <a:pt x="977" y="582"/>
                        <a:pt x="1124"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3"/>
              <p:cNvGrpSpPr/>
              <p:nvPr/>
            </p:nvGrpSpPr>
            <p:grpSpPr>
              <a:xfrm>
                <a:off x="283817" y="190913"/>
                <a:ext cx="2299121" cy="1826197"/>
                <a:chOff x="283817" y="190913"/>
                <a:chExt cx="2299121" cy="1826197"/>
              </a:xfrm>
            </p:grpSpPr>
            <p:grpSp>
              <p:nvGrpSpPr>
                <p:cNvPr id="384" name="Google Shape;384;p13"/>
                <p:cNvGrpSpPr/>
                <p:nvPr/>
              </p:nvGrpSpPr>
              <p:grpSpPr>
                <a:xfrm>
                  <a:off x="283817" y="190913"/>
                  <a:ext cx="1797999" cy="1826197"/>
                  <a:chOff x="283817" y="190913"/>
                  <a:chExt cx="1797999" cy="1826197"/>
                </a:xfrm>
              </p:grpSpPr>
              <p:sp>
                <p:nvSpPr>
                  <p:cNvPr id="385" name="Google Shape;385;p13"/>
                  <p:cNvSpPr/>
                  <p:nvPr/>
                </p:nvSpPr>
                <p:spPr>
                  <a:xfrm>
                    <a:off x="283817" y="190913"/>
                    <a:ext cx="1797999" cy="1826197"/>
                  </a:xfrm>
                  <a:custGeom>
                    <a:avLst/>
                    <a:gdLst/>
                    <a:ahLst/>
                    <a:cxnLst/>
                    <a:rect l="l" t="t" r="r" b="b"/>
                    <a:pathLst>
                      <a:path w="32392" h="32900" extrusionOk="0">
                        <a:moveTo>
                          <a:pt x="23319" y="1"/>
                        </a:moveTo>
                        <a:cubicBezTo>
                          <a:pt x="22182" y="1"/>
                          <a:pt x="21033" y="223"/>
                          <a:pt x="19917" y="444"/>
                        </a:cubicBezTo>
                        <a:cubicBezTo>
                          <a:pt x="19226" y="580"/>
                          <a:pt x="18594" y="713"/>
                          <a:pt x="18020" y="1138"/>
                        </a:cubicBezTo>
                        <a:cubicBezTo>
                          <a:pt x="17602" y="1451"/>
                          <a:pt x="17206" y="1770"/>
                          <a:pt x="16760" y="2045"/>
                        </a:cubicBezTo>
                        <a:cubicBezTo>
                          <a:pt x="15990" y="2527"/>
                          <a:pt x="15130" y="2998"/>
                          <a:pt x="14296" y="3357"/>
                        </a:cubicBezTo>
                        <a:cubicBezTo>
                          <a:pt x="13829" y="3560"/>
                          <a:pt x="13348" y="3646"/>
                          <a:pt x="12867" y="3646"/>
                        </a:cubicBezTo>
                        <a:cubicBezTo>
                          <a:pt x="11925" y="3646"/>
                          <a:pt x="10981" y="3317"/>
                          <a:pt x="10130" y="2892"/>
                        </a:cubicBezTo>
                        <a:cubicBezTo>
                          <a:pt x="9329" y="2490"/>
                          <a:pt x="8422" y="2403"/>
                          <a:pt x="7578" y="2115"/>
                        </a:cubicBezTo>
                        <a:cubicBezTo>
                          <a:pt x="7027" y="1922"/>
                          <a:pt x="6435" y="1819"/>
                          <a:pt x="5847" y="1816"/>
                        </a:cubicBezTo>
                        <a:cubicBezTo>
                          <a:pt x="5832" y="1816"/>
                          <a:pt x="5817" y="1816"/>
                          <a:pt x="5801" y="1816"/>
                        </a:cubicBezTo>
                        <a:cubicBezTo>
                          <a:pt x="3955" y="1816"/>
                          <a:pt x="1677" y="2431"/>
                          <a:pt x="821" y="4158"/>
                        </a:cubicBezTo>
                        <a:cubicBezTo>
                          <a:pt x="136" y="5540"/>
                          <a:pt x="1" y="6822"/>
                          <a:pt x="628" y="8264"/>
                        </a:cubicBezTo>
                        <a:cubicBezTo>
                          <a:pt x="1432" y="10122"/>
                          <a:pt x="3578" y="12480"/>
                          <a:pt x="4512" y="14430"/>
                        </a:cubicBezTo>
                        <a:cubicBezTo>
                          <a:pt x="4768" y="14968"/>
                          <a:pt x="4934" y="15473"/>
                          <a:pt x="4954" y="15932"/>
                        </a:cubicBezTo>
                        <a:cubicBezTo>
                          <a:pt x="4977" y="16513"/>
                          <a:pt x="5007" y="17114"/>
                          <a:pt x="5246" y="17649"/>
                        </a:cubicBezTo>
                        <a:cubicBezTo>
                          <a:pt x="5714" y="18702"/>
                          <a:pt x="7070" y="18862"/>
                          <a:pt x="8089" y="18942"/>
                        </a:cubicBezTo>
                        <a:cubicBezTo>
                          <a:pt x="8097" y="18942"/>
                          <a:pt x="8105" y="18942"/>
                          <a:pt x="8114" y="18942"/>
                        </a:cubicBezTo>
                        <a:cubicBezTo>
                          <a:pt x="8250" y="18942"/>
                          <a:pt x="8481" y="18872"/>
                          <a:pt x="8632" y="18872"/>
                        </a:cubicBezTo>
                        <a:cubicBezTo>
                          <a:pt x="8639" y="18872"/>
                          <a:pt x="8645" y="18872"/>
                          <a:pt x="8652" y="18872"/>
                        </a:cubicBezTo>
                        <a:cubicBezTo>
                          <a:pt x="9943" y="18912"/>
                          <a:pt x="11276" y="19460"/>
                          <a:pt x="12369" y="20151"/>
                        </a:cubicBezTo>
                        <a:cubicBezTo>
                          <a:pt x="13013" y="20556"/>
                          <a:pt x="13525" y="21128"/>
                          <a:pt x="13897" y="21769"/>
                        </a:cubicBezTo>
                        <a:cubicBezTo>
                          <a:pt x="14149" y="22201"/>
                          <a:pt x="14478" y="22593"/>
                          <a:pt x="14641" y="23071"/>
                        </a:cubicBezTo>
                        <a:cubicBezTo>
                          <a:pt x="14797" y="23540"/>
                          <a:pt x="14847" y="24048"/>
                          <a:pt x="14983" y="24523"/>
                        </a:cubicBezTo>
                        <a:cubicBezTo>
                          <a:pt x="15529" y="26443"/>
                          <a:pt x="15412" y="28954"/>
                          <a:pt x="16804" y="30496"/>
                        </a:cubicBezTo>
                        <a:cubicBezTo>
                          <a:pt x="17279" y="31024"/>
                          <a:pt x="17645" y="31553"/>
                          <a:pt x="18282" y="31892"/>
                        </a:cubicBezTo>
                        <a:cubicBezTo>
                          <a:pt x="18661" y="32091"/>
                          <a:pt x="19089" y="32300"/>
                          <a:pt x="19478" y="32467"/>
                        </a:cubicBezTo>
                        <a:cubicBezTo>
                          <a:pt x="20174" y="32765"/>
                          <a:pt x="20847" y="32899"/>
                          <a:pt x="21538" y="32899"/>
                        </a:cubicBezTo>
                        <a:cubicBezTo>
                          <a:pt x="21939" y="32899"/>
                          <a:pt x="22346" y="32854"/>
                          <a:pt x="22767" y="32769"/>
                        </a:cubicBezTo>
                        <a:cubicBezTo>
                          <a:pt x="23913" y="32533"/>
                          <a:pt x="24993" y="31978"/>
                          <a:pt x="25897" y="31231"/>
                        </a:cubicBezTo>
                        <a:cubicBezTo>
                          <a:pt x="26375" y="30835"/>
                          <a:pt x="26731" y="30330"/>
                          <a:pt x="27222" y="29951"/>
                        </a:cubicBezTo>
                        <a:cubicBezTo>
                          <a:pt x="27628" y="29636"/>
                          <a:pt x="28023" y="29393"/>
                          <a:pt x="28329" y="28965"/>
                        </a:cubicBezTo>
                        <a:cubicBezTo>
                          <a:pt x="28817" y="28287"/>
                          <a:pt x="29106" y="27410"/>
                          <a:pt x="29471" y="26659"/>
                        </a:cubicBezTo>
                        <a:cubicBezTo>
                          <a:pt x="29724" y="26137"/>
                          <a:pt x="30000" y="25636"/>
                          <a:pt x="30186" y="25084"/>
                        </a:cubicBezTo>
                        <a:cubicBezTo>
                          <a:pt x="30614" y="23822"/>
                          <a:pt x="30950" y="22490"/>
                          <a:pt x="31006" y="21154"/>
                        </a:cubicBezTo>
                        <a:cubicBezTo>
                          <a:pt x="31083" y="19264"/>
                          <a:pt x="30793" y="17407"/>
                          <a:pt x="30837" y="15519"/>
                        </a:cubicBezTo>
                        <a:cubicBezTo>
                          <a:pt x="30860" y="14380"/>
                          <a:pt x="31202" y="13194"/>
                          <a:pt x="31438" y="12078"/>
                        </a:cubicBezTo>
                        <a:cubicBezTo>
                          <a:pt x="31528" y="11656"/>
                          <a:pt x="31615" y="11227"/>
                          <a:pt x="31717" y="10806"/>
                        </a:cubicBezTo>
                        <a:cubicBezTo>
                          <a:pt x="31843" y="10294"/>
                          <a:pt x="32129" y="9815"/>
                          <a:pt x="32236" y="9304"/>
                        </a:cubicBezTo>
                        <a:cubicBezTo>
                          <a:pt x="32392" y="8553"/>
                          <a:pt x="32232" y="7869"/>
                          <a:pt x="32272" y="7138"/>
                        </a:cubicBezTo>
                        <a:cubicBezTo>
                          <a:pt x="32328" y="6125"/>
                          <a:pt x="32020" y="5274"/>
                          <a:pt x="31548" y="4370"/>
                        </a:cubicBezTo>
                        <a:cubicBezTo>
                          <a:pt x="30501" y="2360"/>
                          <a:pt x="27870" y="1361"/>
                          <a:pt x="25914" y="503"/>
                        </a:cubicBezTo>
                        <a:cubicBezTo>
                          <a:pt x="25071" y="134"/>
                          <a:pt x="24199" y="1"/>
                          <a:pt x="23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736489" y="464904"/>
                    <a:ext cx="896335" cy="377618"/>
                  </a:xfrm>
                  <a:custGeom>
                    <a:avLst/>
                    <a:gdLst/>
                    <a:ahLst/>
                    <a:cxnLst/>
                    <a:rect l="l" t="t" r="r" b="b"/>
                    <a:pathLst>
                      <a:path w="16148" h="6803" extrusionOk="0">
                        <a:moveTo>
                          <a:pt x="14116" y="1"/>
                        </a:moveTo>
                        <a:cubicBezTo>
                          <a:pt x="13443" y="1"/>
                          <a:pt x="12661" y="527"/>
                          <a:pt x="12157" y="1095"/>
                        </a:cubicBezTo>
                        <a:cubicBezTo>
                          <a:pt x="11217" y="2159"/>
                          <a:pt x="10403" y="3484"/>
                          <a:pt x="9104" y="4149"/>
                        </a:cubicBezTo>
                        <a:cubicBezTo>
                          <a:pt x="8546" y="4434"/>
                          <a:pt x="7944" y="4541"/>
                          <a:pt x="7331" y="4541"/>
                        </a:cubicBezTo>
                        <a:cubicBezTo>
                          <a:pt x="6389" y="4541"/>
                          <a:pt x="5422" y="4290"/>
                          <a:pt x="4553" y="4053"/>
                        </a:cubicBezTo>
                        <a:cubicBezTo>
                          <a:pt x="4086" y="3924"/>
                          <a:pt x="3374" y="3768"/>
                          <a:pt x="2697" y="3768"/>
                        </a:cubicBezTo>
                        <a:cubicBezTo>
                          <a:pt x="1971" y="3768"/>
                          <a:pt x="1285" y="3947"/>
                          <a:pt x="981" y="4531"/>
                        </a:cubicBezTo>
                        <a:cubicBezTo>
                          <a:pt x="0" y="6414"/>
                          <a:pt x="3363" y="6802"/>
                          <a:pt x="4919" y="6802"/>
                        </a:cubicBezTo>
                        <a:cubicBezTo>
                          <a:pt x="5112" y="6802"/>
                          <a:pt x="5278" y="6796"/>
                          <a:pt x="5403" y="6787"/>
                        </a:cubicBezTo>
                        <a:cubicBezTo>
                          <a:pt x="6540" y="6693"/>
                          <a:pt x="8015" y="6547"/>
                          <a:pt x="9479" y="6222"/>
                        </a:cubicBezTo>
                        <a:cubicBezTo>
                          <a:pt x="11646" y="5744"/>
                          <a:pt x="16147" y="4149"/>
                          <a:pt x="15283" y="1082"/>
                        </a:cubicBezTo>
                        <a:cubicBezTo>
                          <a:pt x="15061" y="294"/>
                          <a:pt x="14619" y="1"/>
                          <a:pt x="14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13"/>
                <p:cNvSpPr/>
                <p:nvPr/>
              </p:nvSpPr>
              <p:spPr>
                <a:xfrm rot="2251708">
                  <a:off x="1755036" y="687997"/>
                  <a:ext cx="704275" cy="645160"/>
                </a:xfrm>
                <a:custGeom>
                  <a:avLst/>
                  <a:gdLst/>
                  <a:ahLst/>
                  <a:cxnLst/>
                  <a:rect l="l" t="t" r="r" b="b"/>
                  <a:pathLst>
                    <a:path w="12688" h="11623" extrusionOk="0">
                      <a:moveTo>
                        <a:pt x="2361" y="11"/>
                      </a:moveTo>
                      <a:cubicBezTo>
                        <a:pt x="2293" y="11"/>
                        <a:pt x="2226" y="13"/>
                        <a:pt x="2163" y="20"/>
                      </a:cubicBezTo>
                      <a:cubicBezTo>
                        <a:pt x="2008" y="37"/>
                        <a:pt x="1824" y="194"/>
                        <a:pt x="1921" y="269"/>
                      </a:cubicBezTo>
                      <a:cubicBezTo>
                        <a:pt x="1903" y="265"/>
                        <a:pt x="1885" y="262"/>
                        <a:pt x="1866" y="262"/>
                      </a:cubicBezTo>
                      <a:cubicBezTo>
                        <a:pt x="1541" y="262"/>
                        <a:pt x="1080" y="934"/>
                        <a:pt x="964" y="1106"/>
                      </a:cubicBezTo>
                      <a:cubicBezTo>
                        <a:pt x="223" y="2203"/>
                        <a:pt x="74" y="3638"/>
                        <a:pt x="74" y="4904"/>
                      </a:cubicBezTo>
                      <a:cubicBezTo>
                        <a:pt x="74" y="5519"/>
                        <a:pt x="1" y="6193"/>
                        <a:pt x="180" y="6795"/>
                      </a:cubicBezTo>
                      <a:cubicBezTo>
                        <a:pt x="373" y="7429"/>
                        <a:pt x="768" y="8020"/>
                        <a:pt x="1087" y="8595"/>
                      </a:cubicBezTo>
                      <a:cubicBezTo>
                        <a:pt x="1459" y="9266"/>
                        <a:pt x="1789" y="9791"/>
                        <a:pt x="2373" y="10296"/>
                      </a:cubicBezTo>
                      <a:cubicBezTo>
                        <a:pt x="2891" y="10738"/>
                        <a:pt x="3459" y="10953"/>
                        <a:pt x="4097" y="11160"/>
                      </a:cubicBezTo>
                      <a:cubicBezTo>
                        <a:pt x="5017" y="11457"/>
                        <a:pt x="6057" y="11622"/>
                        <a:pt x="7070" y="11622"/>
                      </a:cubicBezTo>
                      <a:cubicBezTo>
                        <a:pt x="7527" y="11622"/>
                        <a:pt x="7979" y="11589"/>
                        <a:pt x="8413" y="11519"/>
                      </a:cubicBezTo>
                      <a:cubicBezTo>
                        <a:pt x="9971" y="11263"/>
                        <a:pt x="11416" y="10130"/>
                        <a:pt x="12130" y="8734"/>
                      </a:cubicBezTo>
                      <a:cubicBezTo>
                        <a:pt x="12476" y="8063"/>
                        <a:pt x="12612" y="7296"/>
                        <a:pt x="12619" y="6542"/>
                      </a:cubicBezTo>
                      <a:cubicBezTo>
                        <a:pt x="12628" y="5815"/>
                        <a:pt x="12688" y="5037"/>
                        <a:pt x="12592" y="4309"/>
                      </a:cubicBezTo>
                      <a:cubicBezTo>
                        <a:pt x="12513" y="3698"/>
                        <a:pt x="12203" y="2745"/>
                        <a:pt x="11502" y="2595"/>
                      </a:cubicBezTo>
                      <a:cubicBezTo>
                        <a:pt x="11441" y="2582"/>
                        <a:pt x="11383" y="2576"/>
                        <a:pt x="11327" y="2576"/>
                      </a:cubicBezTo>
                      <a:cubicBezTo>
                        <a:pt x="10345" y="2576"/>
                        <a:pt x="10177" y="4533"/>
                        <a:pt x="9845" y="5197"/>
                      </a:cubicBezTo>
                      <a:cubicBezTo>
                        <a:pt x="9722" y="5439"/>
                        <a:pt x="9685" y="5715"/>
                        <a:pt x="9552" y="5950"/>
                      </a:cubicBezTo>
                      <a:cubicBezTo>
                        <a:pt x="9383" y="6249"/>
                        <a:pt x="9107" y="6482"/>
                        <a:pt x="8928" y="6778"/>
                      </a:cubicBezTo>
                      <a:cubicBezTo>
                        <a:pt x="8549" y="7402"/>
                        <a:pt x="7891" y="7837"/>
                        <a:pt x="7270" y="8203"/>
                      </a:cubicBezTo>
                      <a:cubicBezTo>
                        <a:pt x="6702" y="8538"/>
                        <a:pt x="6007" y="8495"/>
                        <a:pt x="5369" y="8502"/>
                      </a:cubicBezTo>
                      <a:cubicBezTo>
                        <a:pt x="5355" y="8502"/>
                        <a:pt x="5341" y="8502"/>
                        <a:pt x="5327" y="8502"/>
                      </a:cubicBezTo>
                      <a:cubicBezTo>
                        <a:pt x="4711" y="8502"/>
                        <a:pt x="4196" y="8280"/>
                        <a:pt x="3728" y="7864"/>
                      </a:cubicBezTo>
                      <a:cubicBezTo>
                        <a:pt x="2572" y="6831"/>
                        <a:pt x="2034" y="5316"/>
                        <a:pt x="2044" y="3805"/>
                      </a:cubicBezTo>
                      <a:cubicBezTo>
                        <a:pt x="2048" y="3107"/>
                        <a:pt x="2040" y="2572"/>
                        <a:pt x="2379" y="1968"/>
                      </a:cubicBezTo>
                      <a:cubicBezTo>
                        <a:pt x="2506" y="1748"/>
                        <a:pt x="2532" y="1489"/>
                        <a:pt x="2686" y="1279"/>
                      </a:cubicBezTo>
                      <a:cubicBezTo>
                        <a:pt x="2735" y="1206"/>
                        <a:pt x="2825" y="1233"/>
                        <a:pt x="2878" y="1134"/>
                      </a:cubicBezTo>
                      <a:cubicBezTo>
                        <a:pt x="2918" y="1067"/>
                        <a:pt x="2908" y="957"/>
                        <a:pt x="2931" y="881"/>
                      </a:cubicBezTo>
                      <a:cubicBezTo>
                        <a:pt x="2997" y="668"/>
                        <a:pt x="3057" y="502"/>
                        <a:pt x="3028" y="266"/>
                      </a:cubicBezTo>
                      <a:cubicBezTo>
                        <a:pt x="2997" y="1"/>
                        <a:pt x="2994" y="30"/>
                        <a:pt x="2718" y="20"/>
                      </a:cubicBezTo>
                      <a:cubicBezTo>
                        <a:pt x="2608" y="18"/>
                        <a:pt x="2483" y="11"/>
                        <a:pt x="2361" y="1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854975" y="992957"/>
                  <a:ext cx="326852" cy="253372"/>
                </a:xfrm>
                <a:custGeom>
                  <a:avLst/>
                  <a:gdLst/>
                  <a:ahLst/>
                  <a:cxnLst/>
                  <a:rect l="l" t="t" r="r" b="b"/>
                  <a:pathLst>
                    <a:path w="8585" h="6655" extrusionOk="0">
                      <a:moveTo>
                        <a:pt x="10" y="1"/>
                      </a:moveTo>
                      <a:lnTo>
                        <a:pt x="0" y="176"/>
                      </a:lnTo>
                      <a:cubicBezTo>
                        <a:pt x="273" y="190"/>
                        <a:pt x="638" y="452"/>
                        <a:pt x="880" y="625"/>
                      </a:cubicBezTo>
                      <a:cubicBezTo>
                        <a:pt x="920" y="655"/>
                        <a:pt x="957" y="682"/>
                        <a:pt x="990" y="705"/>
                      </a:cubicBezTo>
                      <a:cubicBezTo>
                        <a:pt x="2107" y="1479"/>
                        <a:pt x="3173" y="2339"/>
                        <a:pt x="4203" y="3166"/>
                      </a:cubicBezTo>
                      <a:cubicBezTo>
                        <a:pt x="5250" y="4014"/>
                        <a:pt x="6242" y="4931"/>
                        <a:pt x="7199" y="5821"/>
                      </a:cubicBezTo>
                      <a:cubicBezTo>
                        <a:pt x="7226" y="5844"/>
                        <a:pt x="7273" y="5891"/>
                        <a:pt x="7329" y="5950"/>
                      </a:cubicBezTo>
                      <a:cubicBezTo>
                        <a:pt x="7757" y="6402"/>
                        <a:pt x="8033" y="6654"/>
                        <a:pt x="8206" y="6654"/>
                      </a:cubicBezTo>
                      <a:cubicBezTo>
                        <a:pt x="8220" y="6654"/>
                        <a:pt x="8236" y="6651"/>
                        <a:pt x="8249" y="6648"/>
                      </a:cubicBezTo>
                      <a:lnTo>
                        <a:pt x="8585" y="6552"/>
                      </a:lnTo>
                      <a:lnTo>
                        <a:pt x="8150" y="6459"/>
                      </a:lnTo>
                      <a:lnTo>
                        <a:pt x="8150" y="6462"/>
                      </a:lnTo>
                      <a:cubicBezTo>
                        <a:pt x="8033" y="6402"/>
                        <a:pt x="7801" y="6193"/>
                        <a:pt x="7455" y="5831"/>
                      </a:cubicBezTo>
                      <a:cubicBezTo>
                        <a:pt x="7395" y="5765"/>
                        <a:pt x="7346" y="5714"/>
                        <a:pt x="7319" y="5691"/>
                      </a:cubicBezTo>
                      <a:cubicBezTo>
                        <a:pt x="6359" y="4801"/>
                        <a:pt x="5365" y="3881"/>
                        <a:pt x="4313" y="3031"/>
                      </a:cubicBezTo>
                      <a:cubicBezTo>
                        <a:pt x="3280" y="2200"/>
                        <a:pt x="2213" y="1339"/>
                        <a:pt x="1090" y="559"/>
                      </a:cubicBezTo>
                      <a:cubicBezTo>
                        <a:pt x="1057" y="535"/>
                        <a:pt x="1020" y="512"/>
                        <a:pt x="980" y="482"/>
                      </a:cubicBezTo>
                      <a:cubicBezTo>
                        <a:pt x="725" y="296"/>
                        <a:pt x="333" y="17"/>
                        <a:pt x="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943379" y="961700"/>
                  <a:ext cx="250745" cy="191809"/>
                </a:xfrm>
                <a:custGeom>
                  <a:avLst/>
                  <a:gdLst/>
                  <a:ahLst/>
                  <a:cxnLst/>
                  <a:rect l="l" t="t" r="r" b="b"/>
                  <a:pathLst>
                    <a:path w="6586" h="5038" extrusionOk="0">
                      <a:moveTo>
                        <a:pt x="97" y="1"/>
                      </a:moveTo>
                      <a:lnTo>
                        <a:pt x="1" y="144"/>
                      </a:lnTo>
                      <a:lnTo>
                        <a:pt x="147" y="240"/>
                      </a:lnTo>
                      <a:lnTo>
                        <a:pt x="170" y="207"/>
                      </a:lnTo>
                      <a:cubicBezTo>
                        <a:pt x="502" y="327"/>
                        <a:pt x="778" y="523"/>
                        <a:pt x="1070" y="728"/>
                      </a:cubicBezTo>
                      <a:lnTo>
                        <a:pt x="1166" y="795"/>
                      </a:lnTo>
                      <a:cubicBezTo>
                        <a:pt x="2100" y="1452"/>
                        <a:pt x="3023" y="2160"/>
                        <a:pt x="3881" y="2831"/>
                      </a:cubicBezTo>
                      <a:cubicBezTo>
                        <a:pt x="4093" y="2994"/>
                        <a:pt x="4319" y="3157"/>
                        <a:pt x="4538" y="3313"/>
                      </a:cubicBezTo>
                      <a:cubicBezTo>
                        <a:pt x="4951" y="3608"/>
                        <a:pt x="5375" y="3915"/>
                        <a:pt x="5734" y="4257"/>
                      </a:cubicBezTo>
                      <a:cubicBezTo>
                        <a:pt x="5858" y="4373"/>
                        <a:pt x="5970" y="4502"/>
                        <a:pt x="6084" y="4629"/>
                      </a:cubicBezTo>
                      <a:cubicBezTo>
                        <a:pt x="6203" y="4769"/>
                        <a:pt x="6329" y="4911"/>
                        <a:pt x="6465" y="5037"/>
                      </a:cubicBezTo>
                      <a:lnTo>
                        <a:pt x="6585" y="4911"/>
                      </a:lnTo>
                      <a:cubicBezTo>
                        <a:pt x="6456" y="4788"/>
                        <a:pt x="6332" y="4649"/>
                        <a:pt x="6217" y="4516"/>
                      </a:cubicBezTo>
                      <a:cubicBezTo>
                        <a:pt x="6100" y="4386"/>
                        <a:pt x="5984" y="4250"/>
                        <a:pt x="5854" y="4127"/>
                      </a:cubicBezTo>
                      <a:cubicBezTo>
                        <a:pt x="5489" y="3781"/>
                        <a:pt x="5057" y="3469"/>
                        <a:pt x="4642" y="3170"/>
                      </a:cubicBezTo>
                      <a:cubicBezTo>
                        <a:pt x="4423" y="3014"/>
                        <a:pt x="4196" y="2851"/>
                        <a:pt x="3991" y="2691"/>
                      </a:cubicBezTo>
                      <a:cubicBezTo>
                        <a:pt x="3130" y="2021"/>
                        <a:pt x="2206" y="1310"/>
                        <a:pt x="1266" y="652"/>
                      </a:cubicBezTo>
                      <a:lnTo>
                        <a:pt x="1170" y="586"/>
                      </a:lnTo>
                      <a:cubicBezTo>
                        <a:pt x="851" y="359"/>
                        <a:pt x="545" y="144"/>
                        <a:pt x="160" y="20"/>
                      </a:cubicBezTo>
                      <a:lnTo>
                        <a:pt x="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947415" y="997449"/>
                  <a:ext cx="158915" cy="177304"/>
                </a:xfrm>
                <a:custGeom>
                  <a:avLst/>
                  <a:gdLst/>
                  <a:ahLst/>
                  <a:cxnLst/>
                  <a:rect l="l" t="t" r="r" b="b"/>
                  <a:pathLst>
                    <a:path w="4174" h="4657" extrusionOk="0">
                      <a:moveTo>
                        <a:pt x="4132" y="0"/>
                      </a:moveTo>
                      <a:cubicBezTo>
                        <a:pt x="3806" y="0"/>
                        <a:pt x="3252" y="934"/>
                        <a:pt x="3227" y="979"/>
                      </a:cubicBezTo>
                      <a:cubicBezTo>
                        <a:pt x="2742" y="1583"/>
                        <a:pt x="2193" y="2215"/>
                        <a:pt x="1502" y="2956"/>
                      </a:cubicBezTo>
                      <a:cubicBezTo>
                        <a:pt x="1290" y="3181"/>
                        <a:pt x="1074" y="3407"/>
                        <a:pt x="858" y="3637"/>
                      </a:cubicBezTo>
                      <a:cubicBezTo>
                        <a:pt x="685" y="3816"/>
                        <a:pt x="516" y="3995"/>
                        <a:pt x="343" y="4175"/>
                      </a:cubicBezTo>
                      <a:cubicBezTo>
                        <a:pt x="317" y="4204"/>
                        <a:pt x="286" y="4235"/>
                        <a:pt x="254" y="4264"/>
                      </a:cubicBezTo>
                      <a:cubicBezTo>
                        <a:pt x="157" y="4357"/>
                        <a:pt x="44" y="4460"/>
                        <a:pt x="1" y="4607"/>
                      </a:cubicBezTo>
                      <a:lnTo>
                        <a:pt x="171" y="4656"/>
                      </a:lnTo>
                      <a:cubicBezTo>
                        <a:pt x="200" y="4557"/>
                        <a:pt x="286" y="4477"/>
                        <a:pt x="376" y="4391"/>
                      </a:cubicBezTo>
                      <a:cubicBezTo>
                        <a:pt x="410" y="4361"/>
                        <a:pt x="442" y="4328"/>
                        <a:pt x="473" y="4298"/>
                      </a:cubicBezTo>
                      <a:cubicBezTo>
                        <a:pt x="642" y="4115"/>
                        <a:pt x="815" y="3936"/>
                        <a:pt x="984" y="3756"/>
                      </a:cubicBezTo>
                      <a:cubicBezTo>
                        <a:pt x="1200" y="3531"/>
                        <a:pt x="1419" y="3301"/>
                        <a:pt x="1632" y="3075"/>
                      </a:cubicBezTo>
                      <a:cubicBezTo>
                        <a:pt x="2313" y="2344"/>
                        <a:pt x="2854" y="1723"/>
                        <a:pt x="3336" y="1125"/>
                      </a:cubicBezTo>
                      <a:lnTo>
                        <a:pt x="3383" y="1065"/>
                      </a:lnTo>
                      <a:lnTo>
                        <a:pt x="3326" y="1022"/>
                      </a:lnTo>
                      <a:lnTo>
                        <a:pt x="3389" y="1048"/>
                      </a:lnTo>
                      <a:cubicBezTo>
                        <a:pt x="3462" y="891"/>
                        <a:pt x="3980" y="174"/>
                        <a:pt x="4121" y="174"/>
                      </a:cubicBezTo>
                      <a:cubicBezTo>
                        <a:pt x="4123" y="174"/>
                        <a:pt x="4125" y="174"/>
                        <a:pt x="4127" y="175"/>
                      </a:cubicBezTo>
                      <a:lnTo>
                        <a:pt x="4173" y="6"/>
                      </a:lnTo>
                      <a:cubicBezTo>
                        <a:pt x="4160" y="2"/>
                        <a:pt x="4146" y="0"/>
                        <a:pt x="4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1023445" y="1055052"/>
                  <a:ext cx="136376" cy="164854"/>
                </a:xfrm>
                <a:custGeom>
                  <a:avLst/>
                  <a:gdLst/>
                  <a:ahLst/>
                  <a:cxnLst/>
                  <a:rect l="l" t="t" r="r" b="b"/>
                  <a:pathLst>
                    <a:path w="3582" h="4330" extrusionOk="0">
                      <a:moveTo>
                        <a:pt x="3556" y="0"/>
                      </a:moveTo>
                      <a:lnTo>
                        <a:pt x="3379" y="24"/>
                      </a:lnTo>
                      <a:cubicBezTo>
                        <a:pt x="3392" y="130"/>
                        <a:pt x="3257" y="247"/>
                        <a:pt x="3147" y="339"/>
                      </a:cubicBezTo>
                      <a:cubicBezTo>
                        <a:pt x="3113" y="369"/>
                        <a:pt x="3080" y="396"/>
                        <a:pt x="3053" y="423"/>
                      </a:cubicBezTo>
                      <a:cubicBezTo>
                        <a:pt x="2502" y="957"/>
                        <a:pt x="1861" y="1592"/>
                        <a:pt x="1279" y="2269"/>
                      </a:cubicBezTo>
                      <a:cubicBezTo>
                        <a:pt x="881" y="2738"/>
                        <a:pt x="462" y="3240"/>
                        <a:pt x="153" y="3812"/>
                      </a:cubicBezTo>
                      <a:cubicBezTo>
                        <a:pt x="63" y="3974"/>
                        <a:pt x="0" y="4117"/>
                        <a:pt x="34" y="4330"/>
                      </a:cubicBezTo>
                      <a:lnTo>
                        <a:pt x="207" y="4299"/>
                      </a:lnTo>
                      <a:cubicBezTo>
                        <a:pt x="183" y="4154"/>
                        <a:pt x="216" y="4060"/>
                        <a:pt x="306" y="3898"/>
                      </a:cubicBezTo>
                      <a:cubicBezTo>
                        <a:pt x="609" y="3339"/>
                        <a:pt x="1020" y="2844"/>
                        <a:pt x="1412" y="2383"/>
                      </a:cubicBezTo>
                      <a:cubicBezTo>
                        <a:pt x="1990" y="1711"/>
                        <a:pt x="2628" y="1081"/>
                        <a:pt x="3177" y="549"/>
                      </a:cubicBezTo>
                      <a:cubicBezTo>
                        <a:pt x="3200" y="526"/>
                        <a:pt x="3229" y="503"/>
                        <a:pt x="3260" y="472"/>
                      </a:cubicBezTo>
                      <a:cubicBezTo>
                        <a:pt x="3396" y="359"/>
                        <a:pt x="3582" y="204"/>
                        <a:pt x="3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 name="Google Shape;392;p13"/>
            <p:cNvGrpSpPr/>
            <p:nvPr/>
          </p:nvGrpSpPr>
          <p:grpSpPr>
            <a:xfrm>
              <a:off x="0" y="-7487"/>
              <a:ext cx="9143949" cy="5158468"/>
              <a:chOff x="0" y="-10650"/>
              <a:chExt cx="9143949" cy="5158468"/>
            </a:xfrm>
          </p:grpSpPr>
          <p:grpSp>
            <p:nvGrpSpPr>
              <p:cNvPr id="393" name="Google Shape;393;p13"/>
              <p:cNvGrpSpPr/>
              <p:nvPr/>
            </p:nvGrpSpPr>
            <p:grpSpPr>
              <a:xfrm>
                <a:off x="0" y="-10650"/>
                <a:ext cx="9143949" cy="5158468"/>
                <a:chOff x="267864" y="140547"/>
                <a:chExt cx="8608500" cy="4856400"/>
              </a:xfrm>
            </p:grpSpPr>
            <p:sp>
              <p:nvSpPr>
                <p:cNvPr id="394" name="Google Shape;394;p1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rot="10800000">
                <a:off x="0" y="-10650"/>
                <a:ext cx="9143949" cy="5158468"/>
                <a:chOff x="267864" y="140547"/>
                <a:chExt cx="8608500" cy="4856400"/>
              </a:xfrm>
            </p:grpSpPr>
            <p:sp>
              <p:nvSpPr>
                <p:cNvPr id="397" name="Google Shape;397;p13"/>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99" name="Google Shape;399;p13"/>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400" name="Google Shape;400;p13"/>
          <p:cNvSpPr txBox="1">
            <a:spLocks noGrp="1"/>
          </p:cNvSpPr>
          <p:nvPr>
            <p:ph type="body" idx="1"/>
          </p:nvPr>
        </p:nvSpPr>
        <p:spPr>
          <a:xfrm>
            <a:off x="732525" y="1298013"/>
            <a:ext cx="7674600" cy="3144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Font typeface="Didact Gothic"/>
              <a:buAutoNum type="arabicPeriod"/>
              <a:defRPr sz="1200">
                <a:latin typeface="Didact Gothic"/>
                <a:ea typeface="Didact Gothic"/>
                <a:cs typeface="Didact Gothic"/>
                <a:sym typeface="Didact Gothic"/>
              </a:defRPr>
            </a:lvl1pPr>
            <a:lvl2pPr marL="914400" lvl="1" indent="-298450" rtl="0">
              <a:lnSpc>
                <a:spcPct val="100000"/>
              </a:lnSpc>
              <a:spcBef>
                <a:spcPts val="1600"/>
              </a:spcBef>
              <a:spcAft>
                <a:spcPts val="0"/>
              </a:spcAft>
              <a:buSzPts val="1100"/>
              <a:buFont typeface="Didact Gothic"/>
              <a:buAutoNum type="alphaLcPeriod"/>
              <a:defRPr>
                <a:latin typeface="Didact Gothic"/>
                <a:ea typeface="Didact Gothic"/>
                <a:cs typeface="Didact Gothic"/>
                <a:sym typeface="Didact Gothic"/>
              </a:defRPr>
            </a:lvl2pPr>
            <a:lvl3pPr marL="1371600" lvl="2" indent="-298450" rtl="0">
              <a:lnSpc>
                <a:spcPct val="100000"/>
              </a:lnSpc>
              <a:spcBef>
                <a:spcPts val="1600"/>
              </a:spcBef>
              <a:spcAft>
                <a:spcPts val="0"/>
              </a:spcAft>
              <a:buSzPts val="1100"/>
              <a:buFont typeface="Didact Gothic"/>
              <a:buAutoNum type="romanLcPeriod"/>
              <a:defRPr>
                <a:latin typeface="Didact Gothic"/>
                <a:ea typeface="Didact Gothic"/>
                <a:cs typeface="Didact Gothic"/>
                <a:sym typeface="Didact Gothic"/>
              </a:defRPr>
            </a:lvl3pPr>
            <a:lvl4pPr marL="1828800" lvl="3" indent="-298450" rtl="0">
              <a:lnSpc>
                <a:spcPct val="100000"/>
              </a:lnSpc>
              <a:spcBef>
                <a:spcPts val="1600"/>
              </a:spcBef>
              <a:spcAft>
                <a:spcPts val="0"/>
              </a:spcAft>
              <a:buSzPts val="1100"/>
              <a:buFont typeface="Didact Gothic"/>
              <a:buAutoNum type="arabicPeriod"/>
              <a:defRPr>
                <a:latin typeface="Didact Gothic"/>
                <a:ea typeface="Didact Gothic"/>
                <a:cs typeface="Didact Gothic"/>
                <a:sym typeface="Didact Gothic"/>
              </a:defRPr>
            </a:lvl4pPr>
            <a:lvl5pPr marL="2286000" lvl="4" indent="-298450" rtl="0">
              <a:lnSpc>
                <a:spcPct val="100000"/>
              </a:lnSpc>
              <a:spcBef>
                <a:spcPts val="1600"/>
              </a:spcBef>
              <a:spcAft>
                <a:spcPts val="0"/>
              </a:spcAft>
              <a:buSzPts val="1100"/>
              <a:buFont typeface="Didact Gothic"/>
              <a:buAutoNum type="alphaLcPeriod"/>
              <a:defRPr>
                <a:latin typeface="Didact Gothic"/>
                <a:ea typeface="Didact Gothic"/>
                <a:cs typeface="Didact Gothic"/>
                <a:sym typeface="Didact Gothic"/>
              </a:defRPr>
            </a:lvl5pPr>
            <a:lvl6pPr marL="2743200" lvl="5" indent="-298450" rtl="0">
              <a:lnSpc>
                <a:spcPct val="100000"/>
              </a:lnSpc>
              <a:spcBef>
                <a:spcPts val="1600"/>
              </a:spcBef>
              <a:spcAft>
                <a:spcPts val="0"/>
              </a:spcAft>
              <a:buSzPts val="1100"/>
              <a:buFont typeface="Didact Gothic"/>
              <a:buAutoNum type="romanLcPeriod"/>
              <a:defRPr>
                <a:latin typeface="Didact Gothic"/>
                <a:ea typeface="Didact Gothic"/>
                <a:cs typeface="Didact Gothic"/>
                <a:sym typeface="Didact Gothic"/>
              </a:defRPr>
            </a:lvl6pPr>
            <a:lvl7pPr marL="3200400" lvl="6" indent="-298450" rtl="0">
              <a:lnSpc>
                <a:spcPct val="100000"/>
              </a:lnSpc>
              <a:spcBef>
                <a:spcPts val="1600"/>
              </a:spcBef>
              <a:spcAft>
                <a:spcPts val="0"/>
              </a:spcAft>
              <a:buSzPts val="1100"/>
              <a:buFont typeface="Didact Gothic"/>
              <a:buAutoNum type="arabicPeriod"/>
              <a:defRPr>
                <a:latin typeface="Didact Gothic"/>
                <a:ea typeface="Didact Gothic"/>
                <a:cs typeface="Didact Gothic"/>
                <a:sym typeface="Didact Gothic"/>
              </a:defRPr>
            </a:lvl7pPr>
            <a:lvl8pPr marL="3657600" lvl="7" indent="-298450" rtl="0">
              <a:lnSpc>
                <a:spcPct val="100000"/>
              </a:lnSpc>
              <a:spcBef>
                <a:spcPts val="1600"/>
              </a:spcBef>
              <a:spcAft>
                <a:spcPts val="0"/>
              </a:spcAft>
              <a:buSzPts val="1100"/>
              <a:buFont typeface="Didact Gothic"/>
              <a:buAutoNum type="alphaLcPeriod"/>
              <a:defRPr>
                <a:latin typeface="Didact Gothic"/>
                <a:ea typeface="Didact Gothic"/>
                <a:cs typeface="Didact Gothic"/>
                <a:sym typeface="Didact Gothic"/>
              </a:defRPr>
            </a:lvl8pPr>
            <a:lvl9pPr marL="4114800" lvl="8" indent="-298450" rtl="0">
              <a:lnSpc>
                <a:spcPct val="100000"/>
              </a:lnSpc>
              <a:spcBef>
                <a:spcPts val="1600"/>
              </a:spcBef>
              <a:spcAft>
                <a:spcPts val="1600"/>
              </a:spcAft>
              <a:buSzPts val="1100"/>
              <a:buFont typeface="Didact Gothic"/>
              <a:buAutoNum type="romanLcPeriod"/>
              <a:defRPr>
                <a:latin typeface="Didact Gothic"/>
                <a:ea typeface="Didact Gothic"/>
                <a:cs typeface="Didact Gothic"/>
                <a:sym typeface="Didact Goth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CUSTOM_2">
    <p:spTree>
      <p:nvGrpSpPr>
        <p:cNvPr id="1" name="Shape 462"/>
        <p:cNvGrpSpPr/>
        <p:nvPr/>
      </p:nvGrpSpPr>
      <p:grpSpPr>
        <a:xfrm>
          <a:off x="0" y="0"/>
          <a:ext cx="0" cy="0"/>
          <a:chOff x="0" y="0"/>
          <a:chExt cx="0" cy="0"/>
        </a:xfrm>
      </p:grpSpPr>
      <p:grpSp>
        <p:nvGrpSpPr>
          <p:cNvPr id="463" name="Google Shape;463;p15"/>
          <p:cNvGrpSpPr/>
          <p:nvPr/>
        </p:nvGrpSpPr>
        <p:grpSpPr>
          <a:xfrm rot="10800000">
            <a:off x="6580739" y="307706"/>
            <a:ext cx="1435928" cy="727544"/>
            <a:chOff x="1063525" y="2036600"/>
            <a:chExt cx="556475" cy="281950"/>
          </a:xfrm>
        </p:grpSpPr>
        <p:sp>
          <p:nvSpPr>
            <p:cNvPr id="464" name="Google Shape;464;p15"/>
            <p:cNvSpPr/>
            <p:nvPr/>
          </p:nvSpPr>
          <p:spPr>
            <a:xfrm>
              <a:off x="1063525" y="2036600"/>
              <a:ext cx="556475" cy="281950"/>
            </a:xfrm>
            <a:custGeom>
              <a:avLst/>
              <a:gdLst/>
              <a:ahLst/>
              <a:cxnLst/>
              <a:rect l="l" t="t" r="r" b="b"/>
              <a:pathLst>
                <a:path w="22259" h="11278" extrusionOk="0">
                  <a:moveTo>
                    <a:pt x="11808" y="0"/>
                  </a:moveTo>
                  <a:cubicBezTo>
                    <a:pt x="7809" y="0"/>
                    <a:pt x="3846" y="2013"/>
                    <a:pt x="1705" y="5453"/>
                  </a:cubicBezTo>
                  <a:cubicBezTo>
                    <a:pt x="625" y="7183"/>
                    <a:pt x="19" y="9226"/>
                    <a:pt x="1" y="11278"/>
                  </a:cubicBezTo>
                  <a:lnTo>
                    <a:pt x="1071" y="11278"/>
                  </a:lnTo>
                  <a:cubicBezTo>
                    <a:pt x="1562" y="7504"/>
                    <a:pt x="3765" y="4061"/>
                    <a:pt x="7298" y="2357"/>
                  </a:cubicBezTo>
                  <a:cubicBezTo>
                    <a:pt x="8727" y="1671"/>
                    <a:pt x="10307" y="1309"/>
                    <a:pt x="11891" y="1309"/>
                  </a:cubicBezTo>
                  <a:cubicBezTo>
                    <a:pt x="12552" y="1309"/>
                    <a:pt x="13213" y="1372"/>
                    <a:pt x="13864" y="1501"/>
                  </a:cubicBezTo>
                  <a:cubicBezTo>
                    <a:pt x="15095" y="1741"/>
                    <a:pt x="16273" y="2143"/>
                    <a:pt x="17174" y="3044"/>
                  </a:cubicBezTo>
                  <a:cubicBezTo>
                    <a:pt x="18012" y="3882"/>
                    <a:pt x="18592" y="4962"/>
                    <a:pt x="19136" y="6006"/>
                  </a:cubicBezTo>
                  <a:cubicBezTo>
                    <a:pt x="20011" y="7710"/>
                    <a:pt x="20653" y="9467"/>
                    <a:pt x="21135" y="11278"/>
                  </a:cubicBezTo>
                  <a:lnTo>
                    <a:pt x="22259" y="11278"/>
                  </a:lnTo>
                  <a:cubicBezTo>
                    <a:pt x="21804" y="9458"/>
                    <a:pt x="21153" y="7674"/>
                    <a:pt x="20376" y="5988"/>
                  </a:cubicBezTo>
                  <a:cubicBezTo>
                    <a:pt x="19814" y="4783"/>
                    <a:pt x="19190" y="3579"/>
                    <a:pt x="18334" y="2553"/>
                  </a:cubicBezTo>
                  <a:cubicBezTo>
                    <a:pt x="17433" y="1474"/>
                    <a:pt x="16219" y="787"/>
                    <a:pt x="14881" y="412"/>
                  </a:cubicBezTo>
                  <a:cubicBezTo>
                    <a:pt x="13875" y="134"/>
                    <a:pt x="12840" y="0"/>
                    <a:pt x="118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a:off x="1122850" y="2089650"/>
              <a:ext cx="437375" cy="228900"/>
            </a:xfrm>
            <a:custGeom>
              <a:avLst/>
              <a:gdLst/>
              <a:ahLst/>
              <a:cxnLst/>
              <a:rect l="l" t="t" r="r" b="b"/>
              <a:pathLst>
                <a:path w="17495" h="9156" extrusionOk="0">
                  <a:moveTo>
                    <a:pt x="8928" y="0"/>
                  </a:moveTo>
                  <a:cubicBezTo>
                    <a:pt x="6032" y="0"/>
                    <a:pt x="3186" y="1430"/>
                    <a:pt x="1562" y="3901"/>
                  </a:cubicBezTo>
                  <a:cubicBezTo>
                    <a:pt x="572" y="5418"/>
                    <a:pt x="1" y="7327"/>
                    <a:pt x="126" y="9156"/>
                  </a:cubicBezTo>
                  <a:lnTo>
                    <a:pt x="679" y="9156"/>
                  </a:lnTo>
                  <a:cubicBezTo>
                    <a:pt x="661" y="7622"/>
                    <a:pt x="955" y="6141"/>
                    <a:pt x="1714" y="4767"/>
                  </a:cubicBezTo>
                  <a:cubicBezTo>
                    <a:pt x="2588" y="3188"/>
                    <a:pt x="3971" y="1948"/>
                    <a:pt x="5630" y="1234"/>
                  </a:cubicBezTo>
                  <a:cubicBezTo>
                    <a:pt x="6665" y="791"/>
                    <a:pt x="7788" y="567"/>
                    <a:pt x="8905" y="567"/>
                  </a:cubicBezTo>
                  <a:cubicBezTo>
                    <a:pt x="11293" y="567"/>
                    <a:pt x="13650" y="1588"/>
                    <a:pt x="15042" y="3661"/>
                  </a:cubicBezTo>
                  <a:cubicBezTo>
                    <a:pt x="16148" y="5302"/>
                    <a:pt x="16237" y="7309"/>
                    <a:pt x="16808" y="9156"/>
                  </a:cubicBezTo>
                  <a:lnTo>
                    <a:pt x="17495" y="9156"/>
                  </a:lnTo>
                  <a:cubicBezTo>
                    <a:pt x="16870" y="7309"/>
                    <a:pt x="16772" y="5284"/>
                    <a:pt x="15729" y="3598"/>
                  </a:cubicBezTo>
                  <a:cubicBezTo>
                    <a:pt x="14774" y="2046"/>
                    <a:pt x="13213" y="922"/>
                    <a:pt x="11482" y="387"/>
                  </a:cubicBezTo>
                  <a:cubicBezTo>
                    <a:pt x="10647" y="126"/>
                    <a:pt x="9785" y="0"/>
                    <a:pt x="8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a:off x="1168575" y="2126575"/>
              <a:ext cx="357550" cy="191975"/>
            </a:xfrm>
            <a:custGeom>
              <a:avLst/>
              <a:gdLst/>
              <a:ahLst/>
              <a:cxnLst/>
              <a:rect l="l" t="t" r="r" b="b"/>
              <a:pathLst>
                <a:path w="14302" h="7679" extrusionOk="0">
                  <a:moveTo>
                    <a:pt x="7114" y="1"/>
                  </a:moveTo>
                  <a:cubicBezTo>
                    <a:pt x="6558" y="1"/>
                    <a:pt x="5999" y="69"/>
                    <a:pt x="5442" y="203"/>
                  </a:cubicBezTo>
                  <a:cubicBezTo>
                    <a:pt x="3890" y="569"/>
                    <a:pt x="2222" y="1238"/>
                    <a:pt x="1294" y="2603"/>
                  </a:cubicBezTo>
                  <a:cubicBezTo>
                    <a:pt x="313" y="4021"/>
                    <a:pt x="1" y="5939"/>
                    <a:pt x="81" y="7679"/>
                  </a:cubicBezTo>
                  <a:lnTo>
                    <a:pt x="170" y="7679"/>
                  </a:lnTo>
                  <a:cubicBezTo>
                    <a:pt x="134" y="6198"/>
                    <a:pt x="340" y="4681"/>
                    <a:pt x="973" y="3343"/>
                  </a:cubicBezTo>
                  <a:cubicBezTo>
                    <a:pt x="1731" y="1746"/>
                    <a:pt x="3230" y="961"/>
                    <a:pt x="4854" y="462"/>
                  </a:cubicBezTo>
                  <a:cubicBezTo>
                    <a:pt x="5604" y="233"/>
                    <a:pt x="6366" y="106"/>
                    <a:pt x="7124" y="106"/>
                  </a:cubicBezTo>
                  <a:cubicBezTo>
                    <a:pt x="7987" y="106"/>
                    <a:pt x="8844" y="270"/>
                    <a:pt x="9671" y="631"/>
                  </a:cubicBezTo>
                  <a:cubicBezTo>
                    <a:pt x="11063" y="1247"/>
                    <a:pt x="12240" y="2291"/>
                    <a:pt x="13007" y="3602"/>
                  </a:cubicBezTo>
                  <a:cubicBezTo>
                    <a:pt x="13739" y="4842"/>
                    <a:pt x="14096" y="6252"/>
                    <a:pt x="14149" y="7679"/>
                  </a:cubicBezTo>
                  <a:lnTo>
                    <a:pt x="14301" y="7679"/>
                  </a:lnTo>
                  <a:cubicBezTo>
                    <a:pt x="14212" y="4780"/>
                    <a:pt x="12722" y="1934"/>
                    <a:pt x="10019" y="658"/>
                  </a:cubicBezTo>
                  <a:cubicBezTo>
                    <a:pt x="9086" y="218"/>
                    <a:pt x="8106" y="1"/>
                    <a:pt x="7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a:off x="1197125" y="2162775"/>
              <a:ext cx="303350" cy="155775"/>
            </a:xfrm>
            <a:custGeom>
              <a:avLst/>
              <a:gdLst/>
              <a:ahLst/>
              <a:cxnLst/>
              <a:rect l="l" t="t" r="r" b="b"/>
              <a:pathLst>
                <a:path w="12134" h="6231" extrusionOk="0">
                  <a:moveTo>
                    <a:pt x="5718" y="0"/>
                  </a:moveTo>
                  <a:cubicBezTo>
                    <a:pt x="5318" y="0"/>
                    <a:pt x="4915" y="39"/>
                    <a:pt x="4515" y="111"/>
                  </a:cubicBezTo>
                  <a:cubicBezTo>
                    <a:pt x="3239" y="343"/>
                    <a:pt x="1945" y="771"/>
                    <a:pt x="1151" y="1851"/>
                  </a:cubicBezTo>
                  <a:cubicBezTo>
                    <a:pt x="232" y="3109"/>
                    <a:pt x="63" y="4714"/>
                    <a:pt x="0" y="6231"/>
                  </a:cubicBezTo>
                  <a:lnTo>
                    <a:pt x="45" y="6231"/>
                  </a:lnTo>
                  <a:cubicBezTo>
                    <a:pt x="152" y="4563"/>
                    <a:pt x="286" y="2743"/>
                    <a:pt x="1553" y="1503"/>
                  </a:cubicBezTo>
                  <a:cubicBezTo>
                    <a:pt x="2204" y="869"/>
                    <a:pt x="3069" y="575"/>
                    <a:pt x="3935" y="361"/>
                  </a:cubicBezTo>
                  <a:cubicBezTo>
                    <a:pt x="4547" y="208"/>
                    <a:pt x="5181" y="101"/>
                    <a:pt x="5815" y="101"/>
                  </a:cubicBezTo>
                  <a:cubicBezTo>
                    <a:pt x="6104" y="101"/>
                    <a:pt x="6394" y="123"/>
                    <a:pt x="6682" y="174"/>
                  </a:cubicBezTo>
                  <a:cubicBezTo>
                    <a:pt x="9707" y="700"/>
                    <a:pt x="11277" y="3474"/>
                    <a:pt x="11981" y="6231"/>
                  </a:cubicBezTo>
                  <a:lnTo>
                    <a:pt x="12133" y="6231"/>
                  </a:lnTo>
                  <a:cubicBezTo>
                    <a:pt x="11562" y="3956"/>
                    <a:pt x="10411" y="1744"/>
                    <a:pt x="8270" y="611"/>
                  </a:cubicBezTo>
                  <a:cubicBezTo>
                    <a:pt x="7466" y="187"/>
                    <a:pt x="6599" y="0"/>
                    <a:pt x="5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a:off x="1211175" y="2177225"/>
              <a:ext cx="267875" cy="141325"/>
            </a:xfrm>
            <a:custGeom>
              <a:avLst/>
              <a:gdLst/>
              <a:ahLst/>
              <a:cxnLst/>
              <a:rect l="l" t="t" r="r" b="b"/>
              <a:pathLst>
                <a:path w="10715" h="5653" extrusionOk="0">
                  <a:moveTo>
                    <a:pt x="4829" y="1"/>
                  </a:moveTo>
                  <a:cubicBezTo>
                    <a:pt x="3476" y="1"/>
                    <a:pt x="2208" y="384"/>
                    <a:pt x="1339" y="1496"/>
                  </a:cubicBezTo>
                  <a:cubicBezTo>
                    <a:pt x="438" y="2638"/>
                    <a:pt x="99" y="4208"/>
                    <a:pt x="1" y="5653"/>
                  </a:cubicBezTo>
                  <a:lnTo>
                    <a:pt x="322" y="5653"/>
                  </a:lnTo>
                  <a:cubicBezTo>
                    <a:pt x="500" y="4324"/>
                    <a:pt x="598" y="3012"/>
                    <a:pt x="1428" y="1879"/>
                  </a:cubicBezTo>
                  <a:cubicBezTo>
                    <a:pt x="2185" y="833"/>
                    <a:pt x="3400" y="409"/>
                    <a:pt x="4643" y="409"/>
                  </a:cubicBezTo>
                  <a:cubicBezTo>
                    <a:pt x="4820" y="409"/>
                    <a:pt x="4998" y="417"/>
                    <a:pt x="5175" y="434"/>
                  </a:cubicBezTo>
                  <a:cubicBezTo>
                    <a:pt x="6549" y="568"/>
                    <a:pt x="7940" y="1175"/>
                    <a:pt x="8930" y="2138"/>
                  </a:cubicBezTo>
                  <a:cubicBezTo>
                    <a:pt x="9858" y="3030"/>
                    <a:pt x="9983" y="4422"/>
                    <a:pt x="10331" y="5653"/>
                  </a:cubicBezTo>
                  <a:lnTo>
                    <a:pt x="10715" y="5653"/>
                  </a:lnTo>
                  <a:cubicBezTo>
                    <a:pt x="10661" y="5430"/>
                    <a:pt x="10608" y="5216"/>
                    <a:pt x="10563" y="4993"/>
                  </a:cubicBezTo>
                  <a:cubicBezTo>
                    <a:pt x="10465" y="4511"/>
                    <a:pt x="10367" y="4029"/>
                    <a:pt x="10260" y="3548"/>
                  </a:cubicBezTo>
                  <a:cubicBezTo>
                    <a:pt x="10081" y="2780"/>
                    <a:pt x="9769" y="2183"/>
                    <a:pt x="9189" y="1638"/>
                  </a:cubicBezTo>
                  <a:cubicBezTo>
                    <a:pt x="8074" y="613"/>
                    <a:pt x="6611" y="59"/>
                    <a:pt x="5103" y="6"/>
                  </a:cubicBezTo>
                  <a:cubicBezTo>
                    <a:pt x="5011" y="3"/>
                    <a:pt x="4920" y="1"/>
                    <a:pt x="4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a:off x="1231700" y="2204625"/>
              <a:ext cx="220825" cy="113925"/>
            </a:xfrm>
            <a:custGeom>
              <a:avLst/>
              <a:gdLst/>
              <a:ahLst/>
              <a:cxnLst/>
              <a:rect l="l" t="t" r="r" b="b"/>
              <a:pathLst>
                <a:path w="8833" h="4557" extrusionOk="0">
                  <a:moveTo>
                    <a:pt x="4722" y="1"/>
                  </a:moveTo>
                  <a:cubicBezTo>
                    <a:pt x="4472" y="1"/>
                    <a:pt x="4219" y="22"/>
                    <a:pt x="3970" y="61"/>
                  </a:cubicBezTo>
                  <a:cubicBezTo>
                    <a:pt x="2721" y="248"/>
                    <a:pt x="1570" y="944"/>
                    <a:pt x="848" y="1988"/>
                  </a:cubicBezTo>
                  <a:cubicBezTo>
                    <a:pt x="491" y="2496"/>
                    <a:pt x="232" y="3094"/>
                    <a:pt x="107" y="3701"/>
                  </a:cubicBezTo>
                  <a:cubicBezTo>
                    <a:pt x="63" y="3941"/>
                    <a:pt x="9" y="4254"/>
                    <a:pt x="0" y="4557"/>
                  </a:cubicBezTo>
                  <a:lnTo>
                    <a:pt x="696" y="4557"/>
                  </a:lnTo>
                  <a:cubicBezTo>
                    <a:pt x="696" y="4352"/>
                    <a:pt x="705" y="4147"/>
                    <a:pt x="750" y="3959"/>
                  </a:cubicBezTo>
                  <a:cubicBezTo>
                    <a:pt x="866" y="3424"/>
                    <a:pt x="1062" y="2915"/>
                    <a:pt x="1365" y="2460"/>
                  </a:cubicBezTo>
                  <a:cubicBezTo>
                    <a:pt x="1981" y="1533"/>
                    <a:pt x="2989" y="917"/>
                    <a:pt x="4086" y="748"/>
                  </a:cubicBezTo>
                  <a:cubicBezTo>
                    <a:pt x="4292" y="713"/>
                    <a:pt x="4503" y="694"/>
                    <a:pt x="4715" y="694"/>
                  </a:cubicBezTo>
                  <a:cubicBezTo>
                    <a:pt x="5044" y="694"/>
                    <a:pt x="5373" y="739"/>
                    <a:pt x="5683" y="837"/>
                  </a:cubicBezTo>
                  <a:cubicBezTo>
                    <a:pt x="6343" y="1042"/>
                    <a:pt x="6691" y="1497"/>
                    <a:pt x="7012" y="2068"/>
                  </a:cubicBezTo>
                  <a:cubicBezTo>
                    <a:pt x="7467" y="2853"/>
                    <a:pt x="7824" y="3692"/>
                    <a:pt x="8083" y="4557"/>
                  </a:cubicBezTo>
                  <a:lnTo>
                    <a:pt x="8832" y="4557"/>
                  </a:lnTo>
                  <a:cubicBezTo>
                    <a:pt x="8502" y="3370"/>
                    <a:pt x="8002" y="2202"/>
                    <a:pt x="7316" y="1212"/>
                  </a:cubicBezTo>
                  <a:cubicBezTo>
                    <a:pt x="6708" y="340"/>
                    <a:pt x="5729" y="1"/>
                    <a:pt x="4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15"/>
          <p:cNvGrpSpPr/>
          <p:nvPr/>
        </p:nvGrpSpPr>
        <p:grpSpPr>
          <a:xfrm rot="1318562">
            <a:off x="-116364" y="3650552"/>
            <a:ext cx="2432853" cy="1404630"/>
            <a:chOff x="5468750" y="2329325"/>
            <a:chExt cx="1048025" cy="731675"/>
          </a:xfrm>
        </p:grpSpPr>
        <p:sp>
          <p:nvSpPr>
            <p:cNvPr id="471" name="Google Shape;471;p15"/>
            <p:cNvSpPr/>
            <p:nvPr/>
          </p:nvSpPr>
          <p:spPr>
            <a:xfrm>
              <a:off x="5468750" y="2329325"/>
              <a:ext cx="1048025" cy="731675"/>
            </a:xfrm>
            <a:custGeom>
              <a:avLst/>
              <a:gdLst/>
              <a:ahLst/>
              <a:cxnLst/>
              <a:rect l="l" t="t" r="r" b="b"/>
              <a:pathLst>
                <a:path w="41921" h="29267" extrusionOk="0">
                  <a:moveTo>
                    <a:pt x="10345" y="0"/>
                  </a:moveTo>
                  <a:cubicBezTo>
                    <a:pt x="9236" y="0"/>
                    <a:pt x="8084" y="433"/>
                    <a:pt x="7191" y="1121"/>
                  </a:cubicBezTo>
                  <a:cubicBezTo>
                    <a:pt x="0" y="6688"/>
                    <a:pt x="6807" y="18731"/>
                    <a:pt x="11161" y="24164"/>
                  </a:cubicBezTo>
                  <a:cubicBezTo>
                    <a:pt x="12499" y="25841"/>
                    <a:pt x="14051" y="27411"/>
                    <a:pt x="15996" y="28312"/>
                  </a:cubicBezTo>
                  <a:cubicBezTo>
                    <a:pt x="17568" y="29035"/>
                    <a:pt x="19297" y="29267"/>
                    <a:pt x="21037" y="29267"/>
                  </a:cubicBezTo>
                  <a:cubicBezTo>
                    <a:pt x="21746" y="29267"/>
                    <a:pt x="22457" y="29228"/>
                    <a:pt x="23159" y="29169"/>
                  </a:cubicBezTo>
                  <a:cubicBezTo>
                    <a:pt x="27647" y="28794"/>
                    <a:pt x="32170" y="27572"/>
                    <a:pt x="35774" y="24869"/>
                  </a:cubicBezTo>
                  <a:cubicBezTo>
                    <a:pt x="39369" y="22175"/>
                    <a:pt x="41920" y="17830"/>
                    <a:pt x="41697" y="13334"/>
                  </a:cubicBezTo>
                  <a:cubicBezTo>
                    <a:pt x="41465" y="8838"/>
                    <a:pt x="38040" y="4484"/>
                    <a:pt x="33579" y="3922"/>
                  </a:cubicBezTo>
                  <a:cubicBezTo>
                    <a:pt x="33191" y="3873"/>
                    <a:pt x="32803" y="3850"/>
                    <a:pt x="32418" y="3850"/>
                  </a:cubicBezTo>
                  <a:cubicBezTo>
                    <a:pt x="29625" y="3850"/>
                    <a:pt x="26904" y="5042"/>
                    <a:pt x="24176" y="5787"/>
                  </a:cubicBezTo>
                  <a:cubicBezTo>
                    <a:pt x="22989" y="6110"/>
                    <a:pt x="21703" y="6319"/>
                    <a:pt x="20448" y="6319"/>
                  </a:cubicBezTo>
                  <a:cubicBezTo>
                    <a:pt x="18410" y="6319"/>
                    <a:pt x="16456" y="5768"/>
                    <a:pt x="15148" y="4261"/>
                  </a:cubicBezTo>
                  <a:cubicBezTo>
                    <a:pt x="14149" y="3102"/>
                    <a:pt x="13649" y="1496"/>
                    <a:pt x="12392" y="613"/>
                  </a:cubicBezTo>
                  <a:cubicBezTo>
                    <a:pt x="11786" y="188"/>
                    <a:pt x="11075" y="0"/>
                    <a:pt x="103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a:off x="6126900" y="2645500"/>
              <a:ext cx="27450" cy="21425"/>
            </a:xfrm>
            <a:custGeom>
              <a:avLst/>
              <a:gdLst/>
              <a:ahLst/>
              <a:cxnLst/>
              <a:rect l="l" t="t" r="r" b="b"/>
              <a:pathLst>
                <a:path w="1098" h="857" extrusionOk="0">
                  <a:moveTo>
                    <a:pt x="544" y="0"/>
                  </a:moveTo>
                  <a:cubicBezTo>
                    <a:pt x="0" y="0"/>
                    <a:pt x="0" y="857"/>
                    <a:pt x="544" y="857"/>
                  </a:cubicBezTo>
                  <a:cubicBezTo>
                    <a:pt x="1098" y="857"/>
                    <a:pt x="1098" y="0"/>
                    <a:pt x="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a:off x="6084750" y="2684975"/>
              <a:ext cx="21425" cy="16525"/>
            </a:xfrm>
            <a:custGeom>
              <a:avLst/>
              <a:gdLst/>
              <a:ahLst/>
              <a:cxnLst/>
              <a:rect l="l" t="t" r="r" b="b"/>
              <a:pathLst>
                <a:path w="857" h="661" extrusionOk="0">
                  <a:moveTo>
                    <a:pt x="428" y="0"/>
                  </a:moveTo>
                  <a:cubicBezTo>
                    <a:pt x="0" y="0"/>
                    <a:pt x="0" y="660"/>
                    <a:pt x="428" y="660"/>
                  </a:cubicBezTo>
                  <a:cubicBezTo>
                    <a:pt x="857" y="660"/>
                    <a:pt x="857" y="0"/>
                    <a:pt x="4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a:off x="6036350" y="2687650"/>
              <a:ext cx="11400" cy="13950"/>
            </a:xfrm>
            <a:custGeom>
              <a:avLst/>
              <a:gdLst/>
              <a:ahLst/>
              <a:cxnLst/>
              <a:rect l="l" t="t" r="r" b="b"/>
              <a:pathLst>
                <a:path w="456" h="558" extrusionOk="0">
                  <a:moveTo>
                    <a:pt x="232" y="0"/>
                  </a:moveTo>
                  <a:cubicBezTo>
                    <a:pt x="116" y="0"/>
                    <a:pt x="0" y="107"/>
                    <a:pt x="9" y="223"/>
                  </a:cubicBezTo>
                  <a:cubicBezTo>
                    <a:pt x="9" y="286"/>
                    <a:pt x="18" y="348"/>
                    <a:pt x="27" y="411"/>
                  </a:cubicBezTo>
                  <a:cubicBezTo>
                    <a:pt x="54" y="509"/>
                    <a:pt x="141" y="558"/>
                    <a:pt x="228" y="558"/>
                  </a:cubicBezTo>
                  <a:cubicBezTo>
                    <a:pt x="315" y="558"/>
                    <a:pt x="402" y="509"/>
                    <a:pt x="429" y="411"/>
                  </a:cubicBezTo>
                  <a:cubicBezTo>
                    <a:pt x="446" y="357"/>
                    <a:pt x="446" y="286"/>
                    <a:pt x="446" y="223"/>
                  </a:cubicBezTo>
                  <a:cubicBezTo>
                    <a:pt x="455" y="107"/>
                    <a:pt x="339" y="0"/>
                    <a:pt x="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a:off x="6010475" y="2649500"/>
              <a:ext cx="14075" cy="17000"/>
            </a:xfrm>
            <a:custGeom>
              <a:avLst/>
              <a:gdLst/>
              <a:ahLst/>
              <a:cxnLst/>
              <a:rect l="l" t="t" r="r" b="b"/>
              <a:pathLst>
                <a:path w="563" h="680" extrusionOk="0">
                  <a:moveTo>
                    <a:pt x="291" y="0"/>
                  </a:moveTo>
                  <a:cubicBezTo>
                    <a:pt x="286" y="0"/>
                    <a:pt x="282" y="0"/>
                    <a:pt x="277" y="1"/>
                  </a:cubicBezTo>
                  <a:cubicBezTo>
                    <a:pt x="134" y="1"/>
                    <a:pt x="1" y="117"/>
                    <a:pt x="1" y="268"/>
                  </a:cubicBezTo>
                  <a:cubicBezTo>
                    <a:pt x="9" y="313"/>
                    <a:pt x="9" y="366"/>
                    <a:pt x="9" y="411"/>
                  </a:cubicBezTo>
                  <a:cubicBezTo>
                    <a:pt x="18" y="541"/>
                    <a:pt x="119" y="679"/>
                    <a:pt x="264" y="679"/>
                  </a:cubicBezTo>
                  <a:cubicBezTo>
                    <a:pt x="268" y="679"/>
                    <a:pt x="273" y="679"/>
                    <a:pt x="277" y="679"/>
                  </a:cubicBezTo>
                  <a:cubicBezTo>
                    <a:pt x="429" y="670"/>
                    <a:pt x="545" y="563"/>
                    <a:pt x="545" y="411"/>
                  </a:cubicBezTo>
                  <a:cubicBezTo>
                    <a:pt x="554" y="366"/>
                    <a:pt x="554" y="313"/>
                    <a:pt x="554" y="268"/>
                  </a:cubicBezTo>
                  <a:cubicBezTo>
                    <a:pt x="562" y="130"/>
                    <a:pt x="429"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a:off x="6020075" y="2595300"/>
              <a:ext cx="19425" cy="15200"/>
            </a:xfrm>
            <a:custGeom>
              <a:avLst/>
              <a:gdLst/>
              <a:ahLst/>
              <a:cxnLst/>
              <a:rect l="l" t="t" r="r" b="b"/>
              <a:pathLst>
                <a:path w="777" h="608" extrusionOk="0">
                  <a:moveTo>
                    <a:pt x="384" y="1"/>
                  </a:moveTo>
                  <a:cubicBezTo>
                    <a:pt x="0" y="1"/>
                    <a:pt x="0" y="608"/>
                    <a:pt x="384" y="608"/>
                  </a:cubicBezTo>
                  <a:cubicBezTo>
                    <a:pt x="776" y="608"/>
                    <a:pt x="776" y="1"/>
                    <a:pt x="3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a:off x="6067800" y="2577925"/>
              <a:ext cx="22325" cy="17175"/>
            </a:xfrm>
            <a:custGeom>
              <a:avLst/>
              <a:gdLst/>
              <a:ahLst/>
              <a:cxnLst/>
              <a:rect l="l" t="t" r="r" b="b"/>
              <a:pathLst>
                <a:path w="893" h="687" extrusionOk="0">
                  <a:moveTo>
                    <a:pt x="446" y="0"/>
                  </a:moveTo>
                  <a:cubicBezTo>
                    <a:pt x="0" y="0"/>
                    <a:pt x="0" y="687"/>
                    <a:pt x="446" y="687"/>
                  </a:cubicBezTo>
                  <a:cubicBezTo>
                    <a:pt x="892" y="687"/>
                    <a:pt x="892" y="0"/>
                    <a:pt x="4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a:off x="6114400" y="2590050"/>
              <a:ext cx="22775" cy="20950"/>
            </a:xfrm>
            <a:custGeom>
              <a:avLst/>
              <a:gdLst/>
              <a:ahLst/>
              <a:cxnLst/>
              <a:rect l="l" t="t" r="r" b="b"/>
              <a:pathLst>
                <a:path w="911" h="838" extrusionOk="0">
                  <a:moveTo>
                    <a:pt x="385" y="0"/>
                  </a:moveTo>
                  <a:cubicBezTo>
                    <a:pt x="294" y="0"/>
                    <a:pt x="205" y="34"/>
                    <a:pt x="143" y="104"/>
                  </a:cubicBezTo>
                  <a:cubicBezTo>
                    <a:pt x="19" y="238"/>
                    <a:pt x="1" y="461"/>
                    <a:pt x="143" y="603"/>
                  </a:cubicBezTo>
                  <a:cubicBezTo>
                    <a:pt x="188" y="648"/>
                    <a:pt x="242" y="693"/>
                    <a:pt x="286" y="737"/>
                  </a:cubicBezTo>
                  <a:cubicBezTo>
                    <a:pt x="355" y="802"/>
                    <a:pt x="451" y="838"/>
                    <a:pt x="544" y="838"/>
                  </a:cubicBezTo>
                  <a:cubicBezTo>
                    <a:pt x="631" y="838"/>
                    <a:pt x="716" y="806"/>
                    <a:pt x="777" y="737"/>
                  </a:cubicBezTo>
                  <a:cubicBezTo>
                    <a:pt x="911" y="594"/>
                    <a:pt x="911" y="389"/>
                    <a:pt x="777" y="247"/>
                  </a:cubicBezTo>
                  <a:cubicBezTo>
                    <a:pt x="732" y="202"/>
                    <a:pt x="688" y="148"/>
                    <a:pt x="643" y="104"/>
                  </a:cubicBezTo>
                  <a:cubicBezTo>
                    <a:pt x="575" y="36"/>
                    <a:pt x="479" y="0"/>
                    <a:pt x="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a:off x="6109725" y="2647950"/>
              <a:ext cx="12500" cy="14300"/>
            </a:xfrm>
            <a:custGeom>
              <a:avLst/>
              <a:gdLst/>
              <a:ahLst/>
              <a:cxnLst/>
              <a:rect l="l" t="t" r="r" b="b"/>
              <a:pathLst>
                <a:path w="500" h="572" extrusionOk="0">
                  <a:moveTo>
                    <a:pt x="250" y="0"/>
                  </a:moveTo>
                  <a:cubicBezTo>
                    <a:pt x="170" y="0"/>
                    <a:pt x="98" y="45"/>
                    <a:pt x="54" y="107"/>
                  </a:cubicBezTo>
                  <a:cubicBezTo>
                    <a:pt x="18" y="179"/>
                    <a:pt x="18" y="259"/>
                    <a:pt x="18" y="330"/>
                  </a:cubicBezTo>
                  <a:cubicBezTo>
                    <a:pt x="0" y="455"/>
                    <a:pt x="134" y="571"/>
                    <a:pt x="250" y="571"/>
                  </a:cubicBezTo>
                  <a:cubicBezTo>
                    <a:pt x="366" y="562"/>
                    <a:pt x="500" y="464"/>
                    <a:pt x="482" y="330"/>
                  </a:cubicBezTo>
                  <a:cubicBezTo>
                    <a:pt x="473" y="268"/>
                    <a:pt x="482" y="196"/>
                    <a:pt x="455" y="134"/>
                  </a:cubicBezTo>
                  <a:cubicBezTo>
                    <a:pt x="420" y="63"/>
                    <a:pt x="339" y="0"/>
                    <a:pt x="2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a:off x="6068250" y="2664050"/>
              <a:ext cx="13400" cy="15150"/>
            </a:xfrm>
            <a:custGeom>
              <a:avLst/>
              <a:gdLst/>
              <a:ahLst/>
              <a:cxnLst/>
              <a:rect l="l" t="t" r="r" b="b"/>
              <a:pathLst>
                <a:path w="536" h="606" extrusionOk="0">
                  <a:moveTo>
                    <a:pt x="268" y="1"/>
                  </a:moveTo>
                  <a:cubicBezTo>
                    <a:pt x="216" y="1"/>
                    <a:pt x="165" y="21"/>
                    <a:pt x="116" y="61"/>
                  </a:cubicBezTo>
                  <a:cubicBezTo>
                    <a:pt x="27" y="132"/>
                    <a:pt x="18" y="239"/>
                    <a:pt x="9" y="346"/>
                  </a:cubicBezTo>
                  <a:cubicBezTo>
                    <a:pt x="0" y="480"/>
                    <a:pt x="134" y="605"/>
                    <a:pt x="268" y="605"/>
                  </a:cubicBezTo>
                  <a:cubicBezTo>
                    <a:pt x="401" y="596"/>
                    <a:pt x="535" y="489"/>
                    <a:pt x="526" y="346"/>
                  </a:cubicBezTo>
                  <a:cubicBezTo>
                    <a:pt x="517" y="239"/>
                    <a:pt x="509" y="132"/>
                    <a:pt x="419" y="61"/>
                  </a:cubicBezTo>
                  <a:cubicBezTo>
                    <a:pt x="370" y="21"/>
                    <a:pt x="319" y="1"/>
                    <a:pt x="2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a:off x="6051500" y="2630325"/>
              <a:ext cx="14075" cy="10950"/>
            </a:xfrm>
            <a:custGeom>
              <a:avLst/>
              <a:gdLst/>
              <a:ahLst/>
              <a:cxnLst/>
              <a:rect l="l" t="t" r="r" b="b"/>
              <a:pathLst>
                <a:path w="563" h="438" extrusionOk="0">
                  <a:moveTo>
                    <a:pt x="278" y="0"/>
                  </a:moveTo>
                  <a:cubicBezTo>
                    <a:pt x="1" y="0"/>
                    <a:pt x="1" y="438"/>
                    <a:pt x="278" y="438"/>
                  </a:cubicBezTo>
                  <a:cubicBezTo>
                    <a:pt x="563" y="438"/>
                    <a:pt x="563" y="0"/>
                    <a:pt x="2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a:off x="6092100" y="2613600"/>
              <a:ext cx="14975" cy="11625"/>
            </a:xfrm>
            <a:custGeom>
              <a:avLst/>
              <a:gdLst/>
              <a:ahLst/>
              <a:cxnLst/>
              <a:rect l="l" t="t" r="r" b="b"/>
              <a:pathLst>
                <a:path w="599" h="465" extrusionOk="0">
                  <a:moveTo>
                    <a:pt x="295" y="0"/>
                  </a:moveTo>
                  <a:cubicBezTo>
                    <a:pt x="1" y="0"/>
                    <a:pt x="1" y="464"/>
                    <a:pt x="295" y="464"/>
                  </a:cubicBezTo>
                  <a:cubicBezTo>
                    <a:pt x="598" y="464"/>
                    <a:pt x="598"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5"/>
            <p:cNvSpPr/>
            <p:nvPr/>
          </p:nvSpPr>
          <p:spPr>
            <a:xfrm>
              <a:off x="6078725" y="2621375"/>
              <a:ext cx="23450" cy="29675"/>
            </a:xfrm>
            <a:custGeom>
              <a:avLst/>
              <a:gdLst/>
              <a:ahLst/>
              <a:cxnLst/>
              <a:rect l="l" t="t" r="r" b="b"/>
              <a:pathLst>
                <a:path w="938" h="1187" extrusionOk="0">
                  <a:moveTo>
                    <a:pt x="663" y="1"/>
                  </a:moveTo>
                  <a:cubicBezTo>
                    <a:pt x="578" y="1"/>
                    <a:pt x="496" y="42"/>
                    <a:pt x="455" y="118"/>
                  </a:cubicBezTo>
                  <a:cubicBezTo>
                    <a:pt x="339" y="341"/>
                    <a:pt x="232" y="555"/>
                    <a:pt x="98" y="760"/>
                  </a:cubicBezTo>
                  <a:cubicBezTo>
                    <a:pt x="0" y="903"/>
                    <a:pt x="81" y="1099"/>
                    <a:pt x="232" y="1161"/>
                  </a:cubicBezTo>
                  <a:cubicBezTo>
                    <a:pt x="270" y="1178"/>
                    <a:pt x="309" y="1186"/>
                    <a:pt x="346" y="1186"/>
                  </a:cubicBezTo>
                  <a:cubicBezTo>
                    <a:pt x="464" y="1186"/>
                    <a:pt x="568" y="1105"/>
                    <a:pt x="616" y="983"/>
                  </a:cubicBezTo>
                  <a:cubicBezTo>
                    <a:pt x="687" y="769"/>
                    <a:pt x="785" y="573"/>
                    <a:pt x="884" y="376"/>
                  </a:cubicBezTo>
                  <a:cubicBezTo>
                    <a:pt x="937" y="251"/>
                    <a:pt x="919" y="109"/>
                    <a:pt x="794" y="37"/>
                  </a:cubicBezTo>
                  <a:cubicBezTo>
                    <a:pt x="754" y="12"/>
                    <a:pt x="708" y="1"/>
                    <a:pt x="6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a:off x="6091200" y="2627425"/>
              <a:ext cx="250" cy="250"/>
            </a:xfrm>
            <a:custGeom>
              <a:avLst/>
              <a:gdLst/>
              <a:ahLst/>
              <a:cxnLst/>
              <a:rect l="l" t="t" r="r" b="b"/>
              <a:pathLst>
                <a:path w="10" h="10" extrusionOk="0">
                  <a:moveTo>
                    <a:pt x="1" y="0"/>
                  </a:moveTo>
                  <a:cubicBezTo>
                    <a:pt x="1" y="0"/>
                    <a:pt x="1" y="9"/>
                    <a:pt x="1" y="9"/>
                  </a:cubicBezTo>
                  <a:cubicBezTo>
                    <a:pt x="10" y="9"/>
                    <a:pt x="10" y="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a:off x="5966975" y="2599550"/>
              <a:ext cx="19000" cy="14750"/>
            </a:xfrm>
            <a:custGeom>
              <a:avLst/>
              <a:gdLst/>
              <a:ahLst/>
              <a:cxnLst/>
              <a:rect l="l" t="t" r="r" b="b"/>
              <a:pathLst>
                <a:path w="760" h="590" extrusionOk="0">
                  <a:moveTo>
                    <a:pt x="376" y="0"/>
                  </a:moveTo>
                  <a:cubicBezTo>
                    <a:pt x="1" y="0"/>
                    <a:pt x="1" y="589"/>
                    <a:pt x="376" y="589"/>
                  </a:cubicBezTo>
                  <a:cubicBezTo>
                    <a:pt x="759" y="589"/>
                    <a:pt x="759" y="0"/>
                    <a:pt x="3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a:off x="5966550" y="2673375"/>
              <a:ext cx="19650" cy="15175"/>
            </a:xfrm>
            <a:custGeom>
              <a:avLst/>
              <a:gdLst/>
              <a:ahLst/>
              <a:cxnLst/>
              <a:rect l="l" t="t" r="r" b="b"/>
              <a:pathLst>
                <a:path w="786" h="607" extrusionOk="0">
                  <a:moveTo>
                    <a:pt x="393" y="0"/>
                  </a:moveTo>
                  <a:cubicBezTo>
                    <a:pt x="0" y="0"/>
                    <a:pt x="0" y="607"/>
                    <a:pt x="393" y="607"/>
                  </a:cubicBezTo>
                  <a:cubicBezTo>
                    <a:pt x="785" y="607"/>
                    <a:pt x="785"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a:off x="6007350" y="2726450"/>
              <a:ext cx="20100" cy="15625"/>
            </a:xfrm>
            <a:custGeom>
              <a:avLst/>
              <a:gdLst/>
              <a:ahLst/>
              <a:cxnLst/>
              <a:rect l="l" t="t" r="r" b="b"/>
              <a:pathLst>
                <a:path w="804" h="625" extrusionOk="0">
                  <a:moveTo>
                    <a:pt x="402" y="0"/>
                  </a:moveTo>
                  <a:cubicBezTo>
                    <a:pt x="1" y="0"/>
                    <a:pt x="1" y="625"/>
                    <a:pt x="402" y="625"/>
                  </a:cubicBezTo>
                  <a:cubicBezTo>
                    <a:pt x="804" y="625"/>
                    <a:pt x="804" y="0"/>
                    <a:pt x="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a:off x="6011825" y="2554275"/>
              <a:ext cx="19425" cy="15200"/>
            </a:xfrm>
            <a:custGeom>
              <a:avLst/>
              <a:gdLst/>
              <a:ahLst/>
              <a:cxnLst/>
              <a:rect l="l" t="t" r="r" b="b"/>
              <a:pathLst>
                <a:path w="777" h="608" extrusionOk="0">
                  <a:moveTo>
                    <a:pt x="393" y="0"/>
                  </a:moveTo>
                  <a:cubicBezTo>
                    <a:pt x="0" y="0"/>
                    <a:pt x="0" y="607"/>
                    <a:pt x="393" y="607"/>
                  </a:cubicBezTo>
                  <a:cubicBezTo>
                    <a:pt x="776" y="607"/>
                    <a:pt x="776"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a:off x="6075600" y="2542225"/>
              <a:ext cx="15200" cy="17925"/>
            </a:xfrm>
            <a:custGeom>
              <a:avLst/>
              <a:gdLst/>
              <a:ahLst/>
              <a:cxnLst/>
              <a:rect l="l" t="t" r="r" b="b"/>
              <a:pathLst>
                <a:path w="608" h="717" extrusionOk="0">
                  <a:moveTo>
                    <a:pt x="304" y="1"/>
                  </a:moveTo>
                  <a:cubicBezTo>
                    <a:pt x="134" y="10"/>
                    <a:pt x="27" y="134"/>
                    <a:pt x="9" y="295"/>
                  </a:cubicBezTo>
                  <a:cubicBezTo>
                    <a:pt x="0" y="366"/>
                    <a:pt x="0" y="429"/>
                    <a:pt x="18" y="509"/>
                  </a:cubicBezTo>
                  <a:cubicBezTo>
                    <a:pt x="58" y="647"/>
                    <a:pt x="179" y="717"/>
                    <a:pt x="299" y="717"/>
                  </a:cubicBezTo>
                  <a:cubicBezTo>
                    <a:pt x="420" y="717"/>
                    <a:pt x="540" y="647"/>
                    <a:pt x="580" y="509"/>
                  </a:cubicBezTo>
                  <a:cubicBezTo>
                    <a:pt x="607" y="438"/>
                    <a:pt x="598" y="366"/>
                    <a:pt x="589" y="295"/>
                  </a:cubicBezTo>
                  <a:cubicBezTo>
                    <a:pt x="571" y="143"/>
                    <a:pt x="464" y="1"/>
                    <a:pt x="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a:off x="6146975" y="2573675"/>
              <a:ext cx="11825" cy="9175"/>
            </a:xfrm>
            <a:custGeom>
              <a:avLst/>
              <a:gdLst/>
              <a:ahLst/>
              <a:cxnLst/>
              <a:rect l="l" t="t" r="r" b="b"/>
              <a:pathLst>
                <a:path w="473" h="367" extrusionOk="0">
                  <a:moveTo>
                    <a:pt x="241" y="1"/>
                  </a:moveTo>
                  <a:cubicBezTo>
                    <a:pt x="0" y="1"/>
                    <a:pt x="0" y="366"/>
                    <a:pt x="241" y="366"/>
                  </a:cubicBezTo>
                  <a:cubicBezTo>
                    <a:pt x="473" y="366"/>
                    <a:pt x="473" y="1"/>
                    <a:pt x="2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5"/>
            <p:cNvSpPr/>
            <p:nvPr/>
          </p:nvSpPr>
          <p:spPr>
            <a:xfrm>
              <a:off x="6172175" y="2661325"/>
              <a:ext cx="18975" cy="14525"/>
            </a:xfrm>
            <a:custGeom>
              <a:avLst/>
              <a:gdLst/>
              <a:ahLst/>
              <a:cxnLst/>
              <a:rect l="l" t="t" r="r" b="b"/>
              <a:pathLst>
                <a:path w="759" h="581" extrusionOk="0">
                  <a:moveTo>
                    <a:pt x="375" y="0"/>
                  </a:moveTo>
                  <a:cubicBezTo>
                    <a:pt x="0" y="0"/>
                    <a:pt x="0" y="580"/>
                    <a:pt x="375" y="580"/>
                  </a:cubicBezTo>
                  <a:cubicBezTo>
                    <a:pt x="750" y="580"/>
                    <a:pt x="759" y="0"/>
                    <a:pt x="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a:off x="6122425" y="2709625"/>
              <a:ext cx="18400" cy="16325"/>
            </a:xfrm>
            <a:custGeom>
              <a:avLst/>
              <a:gdLst/>
              <a:ahLst/>
              <a:cxnLst/>
              <a:rect l="l" t="t" r="r" b="b"/>
              <a:pathLst>
                <a:path w="736" h="653" extrusionOk="0">
                  <a:moveTo>
                    <a:pt x="386" y="1"/>
                  </a:moveTo>
                  <a:cubicBezTo>
                    <a:pt x="308" y="1"/>
                    <a:pt x="229" y="29"/>
                    <a:pt x="161" y="94"/>
                  </a:cubicBezTo>
                  <a:cubicBezTo>
                    <a:pt x="135" y="120"/>
                    <a:pt x="108" y="147"/>
                    <a:pt x="81" y="183"/>
                  </a:cubicBezTo>
                  <a:cubicBezTo>
                    <a:pt x="1" y="263"/>
                    <a:pt x="1" y="397"/>
                    <a:pt x="81" y="477"/>
                  </a:cubicBezTo>
                  <a:cubicBezTo>
                    <a:pt x="108" y="504"/>
                    <a:pt x="135" y="540"/>
                    <a:pt x="161" y="566"/>
                  </a:cubicBezTo>
                  <a:cubicBezTo>
                    <a:pt x="224" y="626"/>
                    <a:pt x="305" y="653"/>
                    <a:pt x="386" y="653"/>
                  </a:cubicBezTo>
                  <a:cubicBezTo>
                    <a:pt x="560" y="653"/>
                    <a:pt x="736" y="527"/>
                    <a:pt x="723" y="326"/>
                  </a:cubicBezTo>
                  <a:cubicBezTo>
                    <a:pt x="717" y="136"/>
                    <a:pt x="556" y="1"/>
                    <a:pt x="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p:nvPr/>
          </p:nvSpPr>
          <p:spPr>
            <a:xfrm>
              <a:off x="6063350" y="2744900"/>
              <a:ext cx="14950" cy="17275"/>
            </a:xfrm>
            <a:custGeom>
              <a:avLst/>
              <a:gdLst/>
              <a:ahLst/>
              <a:cxnLst/>
              <a:rect l="l" t="t" r="r" b="b"/>
              <a:pathLst>
                <a:path w="598" h="691" extrusionOk="0">
                  <a:moveTo>
                    <a:pt x="294" y="1"/>
                  </a:moveTo>
                  <a:cubicBezTo>
                    <a:pt x="230" y="1"/>
                    <a:pt x="165" y="25"/>
                    <a:pt x="107" y="74"/>
                  </a:cubicBezTo>
                  <a:cubicBezTo>
                    <a:pt x="9" y="155"/>
                    <a:pt x="9" y="279"/>
                    <a:pt x="9" y="395"/>
                  </a:cubicBezTo>
                  <a:cubicBezTo>
                    <a:pt x="0" y="543"/>
                    <a:pt x="135" y="690"/>
                    <a:pt x="281" y="690"/>
                  </a:cubicBezTo>
                  <a:cubicBezTo>
                    <a:pt x="286" y="690"/>
                    <a:pt x="290" y="690"/>
                    <a:pt x="294" y="690"/>
                  </a:cubicBezTo>
                  <a:cubicBezTo>
                    <a:pt x="446" y="681"/>
                    <a:pt x="597" y="556"/>
                    <a:pt x="589" y="395"/>
                  </a:cubicBezTo>
                  <a:cubicBezTo>
                    <a:pt x="580" y="279"/>
                    <a:pt x="589" y="155"/>
                    <a:pt x="482" y="74"/>
                  </a:cubicBezTo>
                  <a:cubicBezTo>
                    <a:pt x="424" y="25"/>
                    <a:pt x="359"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5"/>
            <p:cNvSpPr/>
            <p:nvPr/>
          </p:nvSpPr>
          <p:spPr>
            <a:xfrm>
              <a:off x="6118200" y="2536175"/>
              <a:ext cx="23450" cy="18450"/>
            </a:xfrm>
            <a:custGeom>
              <a:avLst/>
              <a:gdLst/>
              <a:ahLst/>
              <a:cxnLst/>
              <a:rect l="l" t="t" r="r" b="b"/>
              <a:pathLst>
                <a:path w="938" h="738" extrusionOk="0">
                  <a:moveTo>
                    <a:pt x="560" y="1"/>
                  </a:moveTo>
                  <a:cubicBezTo>
                    <a:pt x="531" y="1"/>
                    <a:pt x="502" y="4"/>
                    <a:pt x="473" y="11"/>
                  </a:cubicBezTo>
                  <a:cubicBezTo>
                    <a:pt x="420" y="29"/>
                    <a:pt x="366" y="37"/>
                    <a:pt x="313" y="55"/>
                  </a:cubicBezTo>
                  <a:cubicBezTo>
                    <a:pt x="0" y="136"/>
                    <a:pt x="0" y="608"/>
                    <a:pt x="313" y="689"/>
                  </a:cubicBezTo>
                  <a:cubicBezTo>
                    <a:pt x="366" y="698"/>
                    <a:pt x="420" y="715"/>
                    <a:pt x="473" y="724"/>
                  </a:cubicBezTo>
                  <a:cubicBezTo>
                    <a:pt x="506" y="733"/>
                    <a:pt x="539" y="737"/>
                    <a:pt x="571" y="737"/>
                  </a:cubicBezTo>
                  <a:cubicBezTo>
                    <a:pt x="766" y="737"/>
                    <a:pt x="937" y="582"/>
                    <a:pt x="937" y="368"/>
                  </a:cubicBezTo>
                  <a:cubicBezTo>
                    <a:pt x="937" y="157"/>
                    <a:pt x="760" y="1"/>
                    <a:pt x="5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15"/>
          <p:cNvGrpSpPr/>
          <p:nvPr/>
        </p:nvGrpSpPr>
        <p:grpSpPr>
          <a:xfrm>
            <a:off x="7628001" y="674385"/>
            <a:ext cx="319947" cy="346476"/>
            <a:chOff x="7044200" y="2509925"/>
            <a:chExt cx="235775" cy="255325"/>
          </a:xfrm>
        </p:grpSpPr>
        <p:sp>
          <p:nvSpPr>
            <p:cNvPr id="496" name="Google Shape;496;p15"/>
            <p:cNvSpPr/>
            <p:nvPr/>
          </p:nvSpPr>
          <p:spPr>
            <a:xfrm>
              <a:off x="7044200" y="2509925"/>
              <a:ext cx="235775" cy="243225"/>
            </a:xfrm>
            <a:custGeom>
              <a:avLst/>
              <a:gdLst/>
              <a:ahLst/>
              <a:cxnLst/>
              <a:rect l="l" t="t" r="r" b="b"/>
              <a:pathLst>
                <a:path w="9431" h="9729" extrusionOk="0">
                  <a:moveTo>
                    <a:pt x="4467" y="0"/>
                  </a:moveTo>
                  <a:cubicBezTo>
                    <a:pt x="3719" y="0"/>
                    <a:pt x="2990" y="153"/>
                    <a:pt x="2374" y="472"/>
                  </a:cubicBezTo>
                  <a:cubicBezTo>
                    <a:pt x="1026" y="1168"/>
                    <a:pt x="108" y="2613"/>
                    <a:pt x="45" y="4121"/>
                  </a:cubicBezTo>
                  <a:cubicBezTo>
                    <a:pt x="1" y="5200"/>
                    <a:pt x="366" y="6262"/>
                    <a:pt x="821" y="7243"/>
                  </a:cubicBezTo>
                  <a:cubicBezTo>
                    <a:pt x="1357" y="8412"/>
                    <a:pt x="2222" y="9643"/>
                    <a:pt x="3507" y="9723"/>
                  </a:cubicBezTo>
                  <a:cubicBezTo>
                    <a:pt x="3556" y="9727"/>
                    <a:pt x="3605" y="9728"/>
                    <a:pt x="3654" y="9728"/>
                  </a:cubicBezTo>
                  <a:cubicBezTo>
                    <a:pt x="4480" y="9728"/>
                    <a:pt x="5240" y="9254"/>
                    <a:pt x="6040" y="9009"/>
                  </a:cubicBezTo>
                  <a:cubicBezTo>
                    <a:pt x="6424" y="8893"/>
                    <a:pt x="6825" y="8831"/>
                    <a:pt x="7209" y="8688"/>
                  </a:cubicBezTo>
                  <a:cubicBezTo>
                    <a:pt x="8609" y="8135"/>
                    <a:pt x="9323" y="6511"/>
                    <a:pt x="9385" y="4995"/>
                  </a:cubicBezTo>
                  <a:cubicBezTo>
                    <a:pt x="9430" y="3987"/>
                    <a:pt x="9234" y="2943"/>
                    <a:pt x="8707" y="2087"/>
                  </a:cubicBezTo>
                  <a:cubicBezTo>
                    <a:pt x="7872" y="747"/>
                    <a:pt x="6122" y="0"/>
                    <a:pt x="4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5"/>
            <p:cNvSpPr/>
            <p:nvPr/>
          </p:nvSpPr>
          <p:spPr>
            <a:xfrm>
              <a:off x="7188950" y="2524975"/>
              <a:ext cx="83875" cy="138225"/>
            </a:xfrm>
            <a:custGeom>
              <a:avLst/>
              <a:gdLst/>
              <a:ahLst/>
              <a:cxnLst/>
              <a:rect l="l" t="t" r="r" b="b"/>
              <a:pathLst>
                <a:path w="3355" h="5529" extrusionOk="0">
                  <a:moveTo>
                    <a:pt x="143" y="0"/>
                  </a:moveTo>
                  <a:cubicBezTo>
                    <a:pt x="124" y="0"/>
                    <a:pt x="106" y="4"/>
                    <a:pt x="90" y="13"/>
                  </a:cubicBezTo>
                  <a:cubicBezTo>
                    <a:pt x="18" y="39"/>
                    <a:pt x="0" y="120"/>
                    <a:pt x="27" y="182"/>
                  </a:cubicBezTo>
                  <a:cubicBezTo>
                    <a:pt x="473" y="1101"/>
                    <a:pt x="973" y="1984"/>
                    <a:pt x="1472" y="2867"/>
                  </a:cubicBezTo>
                  <a:cubicBezTo>
                    <a:pt x="1981" y="3751"/>
                    <a:pt x="2507" y="4625"/>
                    <a:pt x="3078" y="5463"/>
                  </a:cubicBezTo>
                  <a:cubicBezTo>
                    <a:pt x="3103" y="5507"/>
                    <a:pt x="3150" y="5529"/>
                    <a:pt x="3197" y="5529"/>
                  </a:cubicBezTo>
                  <a:cubicBezTo>
                    <a:pt x="3217" y="5529"/>
                    <a:pt x="3238" y="5525"/>
                    <a:pt x="3256" y="5517"/>
                  </a:cubicBezTo>
                  <a:cubicBezTo>
                    <a:pt x="3328" y="5481"/>
                    <a:pt x="3355" y="5392"/>
                    <a:pt x="3319" y="5330"/>
                  </a:cubicBezTo>
                  <a:cubicBezTo>
                    <a:pt x="2873" y="4411"/>
                    <a:pt x="2373" y="3528"/>
                    <a:pt x="1865" y="2644"/>
                  </a:cubicBezTo>
                  <a:cubicBezTo>
                    <a:pt x="1347" y="1770"/>
                    <a:pt x="821" y="896"/>
                    <a:pt x="250" y="57"/>
                  </a:cubicBezTo>
                  <a:cubicBezTo>
                    <a:pt x="225" y="20"/>
                    <a:pt x="184" y="0"/>
                    <a:pt x="1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5"/>
            <p:cNvSpPr/>
            <p:nvPr/>
          </p:nvSpPr>
          <p:spPr>
            <a:xfrm>
              <a:off x="7156600" y="2516350"/>
              <a:ext cx="116675" cy="179650"/>
            </a:xfrm>
            <a:custGeom>
              <a:avLst/>
              <a:gdLst/>
              <a:ahLst/>
              <a:cxnLst/>
              <a:rect l="l" t="t" r="r" b="b"/>
              <a:pathLst>
                <a:path w="4667" h="7186" extrusionOk="0">
                  <a:moveTo>
                    <a:pt x="149" y="0"/>
                  </a:moveTo>
                  <a:cubicBezTo>
                    <a:pt x="126" y="0"/>
                    <a:pt x="103" y="6"/>
                    <a:pt x="81" y="19"/>
                  </a:cubicBezTo>
                  <a:cubicBezTo>
                    <a:pt x="19" y="54"/>
                    <a:pt x="1" y="135"/>
                    <a:pt x="36" y="197"/>
                  </a:cubicBezTo>
                  <a:cubicBezTo>
                    <a:pt x="206" y="491"/>
                    <a:pt x="393" y="777"/>
                    <a:pt x="563" y="1071"/>
                  </a:cubicBezTo>
                  <a:lnTo>
                    <a:pt x="1098" y="1946"/>
                  </a:lnTo>
                  <a:lnTo>
                    <a:pt x="2186" y="3676"/>
                  </a:lnTo>
                  <a:cubicBezTo>
                    <a:pt x="2543" y="4256"/>
                    <a:pt x="2909" y="4836"/>
                    <a:pt x="3275" y="5407"/>
                  </a:cubicBezTo>
                  <a:lnTo>
                    <a:pt x="3828" y="6272"/>
                  </a:lnTo>
                  <a:cubicBezTo>
                    <a:pt x="4015" y="6558"/>
                    <a:pt x="4203" y="6843"/>
                    <a:pt x="4390" y="7129"/>
                  </a:cubicBezTo>
                  <a:cubicBezTo>
                    <a:pt x="4421" y="7166"/>
                    <a:pt x="4464" y="7186"/>
                    <a:pt x="4512" y="7186"/>
                  </a:cubicBezTo>
                  <a:cubicBezTo>
                    <a:pt x="4533" y="7186"/>
                    <a:pt x="4555" y="7182"/>
                    <a:pt x="4577" y="7173"/>
                  </a:cubicBezTo>
                  <a:cubicBezTo>
                    <a:pt x="4640" y="7138"/>
                    <a:pt x="4666" y="7048"/>
                    <a:pt x="4631" y="6977"/>
                  </a:cubicBezTo>
                  <a:cubicBezTo>
                    <a:pt x="4479" y="6674"/>
                    <a:pt x="4310" y="6379"/>
                    <a:pt x="4140" y="6076"/>
                  </a:cubicBezTo>
                  <a:lnTo>
                    <a:pt x="3632" y="5193"/>
                  </a:lnTo>
                  <a:cubicBezTo>
                    <a:pt x="3284" y="4604"/>
                    <a:pt x="2927" y="4015"/>
                    <a:pt x="2561" y="3444"/>
                  </a:cubicBezTo>
                  <a:cubicBezTo>
                    <a:pt x="2186" y="2864"/>
                    <a:pt x="1821" y="2294"/>
                    <a:pt x="1437" y="1723"/>
                  </a:cubicBezTo>
                  <a:lnTo>
                    <a:pt x="857" y="884"/>
                  </a:lnTo>
                  <a:cubicBezTo>
                    <a:pt x="652" y="607"/>
                    <a:pt x="456" y="322"/>
                    <a:pt x="251" y="54"/>
                  </a:cubicBezTo>
                  <a:cubicBezTo>
                    <a:pt x="228" y="20"/>
                    <a:pt x="190" y="0"/>
                    <a:pt x="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5"/>
            <p:cNvSpPr/>
            <p:nvPr/>
          </p:nvSpPr>
          <p:spPr>
            <a:xfrm>
              <a:off x="7131850" y="2526375"/>
              <a:ext cx="132050" cy="206350"/>
            </a:xfrm>
            <a:custGeom>
              <a:avLst/>
              <a:gdLst/>
              <a:ahLst/>
              <a:cxnLst/>
              <a:rect l="l" t="t" r="r" b="b"/>
              <a:pathLst>
                <a:path w="5282" h="8254" extrusionOk="0">
                  <a:moveTo>
                    <a:pt x="151" y="1"/>
                  </a:moveTo>
                  <a:cubicBezTo>
                    <a:pt x="130" y="1"/>
                    <a:pt x="109" y="6"/>
                    <a:pt x="90" y="19"/>
                  </a:cubicBezTo>
                  <a:cubicBezTo>
                    <a:pt x="27" y="55"/>
                    <a:pt x="1" y="126"/>
                    <a:pt x="36" y="189"/>
                  </a:cubicBezTo>
                  <a:cubicBezTo>
                    <a:pt x="224" y="537"/>
                    <a:pt x="429" y="876"/>
                    <a:pt x="625" y="1215"/>
                  </a:cubicBezTo>
                  <a:lnTo>
                    <a:pt x="1223" y="2232"/>
                  </a:lnTo>
                  <a:cubicBezTo>
                    <a:pt x="1624" y="2901"/>
                    <a:pt x="2035" y="3570"/>
                    <a:pt x="2445" y="4239"/>
                  </a:cubicBezTo>
                  <a:cubicBezTo>
                    <a:pt x="2864" y="4908"/>
                    <a:pt x="3275" y="5568"/>
                    <a:pt x="3703" y="6228"/>
                  </a:cubicBezTo>
                  <a:lnTo>
                    <a:pt x="4345" y="7218"/>
                  </a:lnTo>
                  <a:cubicBezTo>
                    <a:pt x="4568" y="7540"/>
                    <a:pt x="4782" y="7870"/>
                    <a:pt x="5005" y="8191"/>
                  </a:cubicBezTo>
                  <a:cubicBezTo>
                    <a:pt x="5035" y="8232"/>
                    <a:pt x="5079" y="8254"/>
                    <a:pt x="5124" y="8254"/>
                  </a:cubicBezTo>
                  <a:cubicBezTo>
                    <a:pt x="5148" y="8254"/>
                    <a:pt x="5171" y="8248"/>
                    <a:pt x="5193" y="8235"/>
                  </a:cubicBezTo>
                  <a:cubicBezTo>
                    <a:pt x="5255" y="8200"/>
                    <a:pt x="5282" y="8110"/>
                    <a:pt x="5246" y="8048"/>
                  </a:cubicBezTo>
                  <a:cubicBezTo>
                    <a:pt x="5050" y="7700"/>
                    <a:pt x="4854" y="7361"/>
                    <a:pt x="4657" y="7022"/>
                  </a:cubicBezTo>
                  <a:lnTo>
                    <a:pt x="4060" y="6014"/>
                  </a:lnTo>
                  <a:cubicBezTo>
                    <a:pt x="3649" y="5336"/>
                    <a:pt x="3239" y="4667"/>
                    <a:pt x="2828" y="4007"/>
                  </a:cubicBezTo>
                  <a:cubicBezTo>
                    <a:pt x="2400" y="3338"/>
                    <a:pt x="1990" y="2678"/>
                    <a:pt x="1562" y="2017"/>
                  </a:cubicBezTo>
                  <a:lnTo>
                    <a:pt x="910" y="1027"/>
                  </a:lnTo>
                  <a:cubicBezTo>
                    <a:pt x="696" y="706"/>
                    <a:pt x="482" y="376"/>
                    <a:pt x="250" y="55"/>
                  </a:cubicBezTo>
                  <a:cubicBezTo>
                    <a:pt x="227" y="20"/>
                    <a:pt x="189"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a:off x="7104650" y="2549125"/>
              <a:ext cx="137400" cy="200550"/>
            </a:xfrm>
            <a:custGeom>
              <a:avLst/>
              <a:gdLst/>
              <a:ahLst/>
              <a:cxnLst/>
              <a:rect l="l" t="t" r="r" b="b"/>
              <a:pathLst>
                <a:path w="5496" h="8022" extrusionOk="0">
                  <a:moveTo>
                    <a:pt x="142" y="1"/>
                  </a:moveTo>
                  <a:cubicBezTo>
                    <a:pt x="121" y="1"/>
                    <a:pt x="99" y="6"/>
                    <a:pt x="80" y="19"/>
                  </a:cubicBezTo>
                  <a:cubicBezTo>
                    <a:pt x="18" y="55"/>
                    <a:pt x="0" y="135"/>
                    <a:pt x="36" y="197"/>
                  </a:cubicBezTo>
                  <a:cubicBezTo>
                    <a:pt x="232" y="528"/>
                    <a:pt x="437" y="858"/>
                    <a:pt x="642" y="1188"/>
                  </a:cubicBezTo>
                  <a:lnTo>
                    <a:pt x="1276" y="2178"/>
                  </a:lnTo>
                  <a:cubicBezTo>
                    <a:pt x="1695" y="2829"/>
                    <a:pt x="2123" y="3480"/>
                    <a:pt x="2552" y="4132"/>
                  </a:cubicBezTo>
                  <a:cubicBezTo>
                    <a:pt x="2980" y="4774"/>
                    <a:pt x="3417" y="5425"/>
                    <a:pt x="3863" y="6059"/>
                  </a:cubicBezTo>
                  <a:lnTo>
                    <a:pt x="4532" y="7022"/>
                  </a:lnTo>
                  <a:cubicBezTo>
                    <a:pt x="4764" y="7334"/>
                    <a:pt x="4987" y="7655"/>
                    <a:pt x="5219" y="7968"/>
                  </a:cubicBezTo>
                  <a:cubicBezTo>
                    <a:pt x="5248" y="8002"/>
                    <a:pt x="5291" y="8022"/>
                    <a:pt x="5336" y="8022"/>
                  </a:cubicBezTo>
                  <a:cubicBezTo>
                    <a:pt x="5360" y="8022"/>
                    <a:pt x="5384" y="8016"/>
                    <a:pt x="5406" y="8003"/>
                  </a:cubicBezTo>
                  <a:cubicBezTo>
                    <a:pt x="5469" y="7959"/>
                    <a:pt x="5496" y="7878"/>
                    <a:pt x="5451" y="7807"/>
                  </a:cubicBezTo>
                  <a:cubicBezTo>
                    <a:pt x="5255" y="7477"/>
                    <a:pt x="5041" y="7147"/>
                    <a:pt x="4835" y="6817"/>
                  </a:cubicBezTo>
                  <a:lnTo>
                    <a:pt x="4211" y="5827"/>
                  </a:lnTo>
                  <a:cubicBezTo>
                    <a:pt x="3792" y="5175"/>
                    <a:pt x="3354" y="4524"/>
                    <a:pt x="2926" y="3882"/>
                  </a:cubicBezTo>
                  <a:cubicBezTo>
                    <a:pt x="2480" y="3240"/>
                    <a:pt x="2052" y="2588"/>
                    <a:pt x="1606" y="1955"/>
                  </a:cubicBezTo>
                  <a:lnTo>
                    <a:pt x="928" y="1000"/>
                  </a:lnTo>
                  <a:cubicBezTo>
                    <a:pt x="705" y="679"/>
                    <a:pt x="482" y="367"/>
                    <a:pt x="250" y="55"/>
                  </a:cubicBezTo>
                  <a:cubicBezTo>
                    <a:pt x="221" y="20"/>
                    <a:pt x="181" y="1"/>
                    <a:pt x="1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a:off x="7098400" y="2582575"/>
              <a:ext cx="105725" cy="155950"/>
            </a:xfrm>
            <a:custGeom>
              <a:avLst/>
              <a:gdLst/>
              <a:ahLst/>
              <a:cxnLst/>
              <a:rect l="l" t="t" r="r" b="b"/>
              <a:pathLst>
                <a:path w="4229" h="6238" extrusionOk="0">
                  <a:moveTo>
                    <a:pt x="151" y="1"/>
                  </a:moveTo>
                  <a:cubicBezTo>
                    <a:pt x="130" y="1"/>
                    <a:pt x="109" y="7"/>
                    <a:pt x="90" y="19"/>
                  </a:cubicBezTo>
                  <a:cubicBezTo>
                    <a:pt x="27" y="55"/>
                    <a:pt x="0" y="135"/>
                    <a:pt x="36" y="189"/>
                  </a:cubicBezTo>
                  <a:cubicBezTo>
                    <a:pt x="179" y="456"/>
                    <a:pt x="339" y="706"/>
                    <a:pt x="491" y="965"/>
                  </a:cubicBezTo>
                  <a:lnTo>
                    <a:pt x="964" y="1732"/>
                  </a:lnTo>
                  <a:cubicBezTo>
                    <a:pt x="1276" y="2241"/>
                    <a:pt x="1597" y="2740"/>
                    <a:pt x="1927" y="3240"/>
                  </a:cubicBezTo>
                  <a:cubicBezTo>
                    <a:pt x="2248" y="3739"/>
                    <a:pt x="2579" y="4230"/>
                    <a:pt x="2918" y="4721"/>
                  </a:cubicBezTo>
                  <a:lnTo>
                    <a:pt x="3435" y="5461"/>
                  </a:lnTo>
                  <a:cubicBezTo>
                    <a:pt x="3604" y="5702"/>
                    <a:pt x="3783" y="5943"/>
                    <a:pt x="3961" y="6184"/>
                  </a:cubicBezTo>
                  <a:cubicBezTo>
                    <a:pt x="3990" y="6218"/>
                    <a:pt x="4030" y="6238"/>
                    <a:pt x="4072" y="6238"/>
                  </a:cubicBezTo>
                  <a:cubicBezTo>
                    <a:pt x="4094" y="6238"/>
                    <a:pt x="4118" y="6232"/>
                    <a:pt x="4140" y="6219"/>
                  </a:cubicBezTo>
                  <a:cubicBezTo>
                    <a:pt x="4211" y="6184"/>
                    <a:pt x="4229" y="6094"/>
                    <a:pt x="4193" y="6032"/>
                  </a:cubicBezTo>
                  <a:cubicBezTo>
                    <a:pt x="4051" y="5773"/>
                    <a:pt x="3890" y="5515"/>
                    <a:pt x="3738" y="5256"/>
                  </a:cubicBezTo>
                  <a:lnTo>
                    <a:pt x="3265" y="4498"/>
                  </a:lnTo>
                  <a:cubicBezTo>
                    <a:pt x="2953" y="3989"/>
                    <a:pt x="2623" y="3489"/>
                    <a:pt x="2293" y="2990"/>
                  </a:cubicBezTo>
                  <a:cubicBezTo>
                    <a:pt x="1963" y="2499"/>
                    <a:pt x="1633" y="2000"/>
                    <a:pt x="1294" y="1509"/>
                  </a:cubicBezTo>
                  <a:lnTo>
                    <a:pt x="776" y="778"/>
                  </a:lnTo>
                  <a:cubicBezTo>
                    <a:pt x="607" y="537"/>
                    <a:pt x="429" y="287"/>
                    <a:pt x="250" y="55"/>
                  </a:cubicBezTo>
                  <a:cubicBezTo>
                    <a:pt x="227" y="20"/>
                    <a:pt x="189"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a:off x="7067850" y="2573875"/>
              <a:ext cx="120900" cy="191375"/>
            </a:xfrm>
            <a:custGeom>
              <a:avLst/>
              <a:gdLst/>
              <a:ahLst/>
              <a:cxnLst/>
              <a:rect l="l" t="t" r="r" b="b"/>
              <a:pathLst>
                <a:path w="4836" h="7655" extrusionOk="0">
                  <a:moveTo>
                    <a:pt x="151" y="1"/>
                  </a:moveTo>
                  <a:cubicBezTo>
                    <a:pt x="130" y="1"/>
                    <a:pt x="108" y="7"/>
                    <a:pt x="89" y="19"/>
                  </a:cubicBezTo>
                  <a:cubicBezTo>
                    <a:pt x="27" y="55"/>
                    <a:pt x="0" y="126"/>
                    <a:pt x="36" y="189"/>
                  </a:cubicBezTo>
                  <a:cubicBezTo>
                    <a:pt x="205" y="510"/>
                    <a:pt x="393" y="822"/>
                    <a:pt x="562" y="1143"/>
                  </a:cubicBezTo>
                  <a:lnTo>
                    <a:pt x="1106" y="2080"/>
                  </a:lnTo>
                  <a:cubicBezTo>
                    <a:pt x="1472" y="2705"/>
                    <a:pt x="1856" y="3320"/>
                    <a:pt x="2222" y="3936"/>
                  </a:cubicBezTo>
                  <a:cubicBezTo>
                    <a:pt x="2605" y="4560"/>
                    <a:pt x="2980" y="5176"/>
                    <a:pt x="3372" y="5782"/>
                  </a:cubicBezTo>
                  <a:lnTo>
                    <a:pt x="3961" y="6692"/>
                  </a:lnTo>
                  <a:cubicBezTo>
                    <a:pt x="4157" y="6996"/>
                    <a:pt x="4354" y="7299"/>
                    <a:pt x="4568" y="7593"/>
                  </a:cubicBezTo>
                  <a:cubicBezTo>
                    <a:pt x="4592" y="7630"/>
                    <a:pt x="4638" y="7654"/>
                    <a:pt x="4684" y="7654"/>
                  </a:cubicBezTo>
                  <a:cubicBezTo>
                    <a:pt x="4705" y="7654"/>
                    <a:pt x="4727" y="7649"/>
                    <a:pt x="4746" y="7638"/>
                  </a:cubicBezTo>
                  <a:cubicBezTo>
                    <a:pt x="4818" y="7602"/>
                    <a:pt x="4835" y="7513"/>
                    <a:pt x="4800" y="7450"/>
                  </a:cubicBezTo>
                  <a:cubicBezTo>
                    <a:pt x="4630" y="7129"/>
                    <a:pt x="4452" y="6817"/>
                    <a:pt x="4273" y="6496"/>
                  </a:cubicBezTo>
                  <a:lnTo>
                    <a:pt x="3729" y="5559"/>
                  </a:lnTo>
                  <a:cubicBezTo>
                    <a:pt x="3363" y="4944"/>
                    <a:pt x="2980" y="4319"/>
                    <a:pt x="2605" y="3704"/>
                  </a:cubicBezTo>
                  <a:cubicBezTo>
                    <a:pt x="2222" y="3097"/>
                    <a:pt x="1838" y="2481"/>
                    <a:pt x="1445" y="1866"/>
                  </a:cubicBezTo>
                  <a:lnTo>
                    <a:pt x="857" y="956"/>
                  </a:lnTo>
                  <a:cubicBezTo>
                    <a:pt x="660" y="662"/>
                    <a:pt x="464" y="358"/>
                    <a:pt x="250" y="55"/>
                  </a:cubicBezTo>
                  <a:cubicBezTo>
                    <a:pt x="227" y="20"/>
                    <a:pt x="189" y="1"/>
                    <a:pt x="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a:off x="7051350" y="2603775"/>
              <a:ext cx="96350" cy="148800"/>
            </a:xfrm>
            <a:custGeom>
              <a:avLst/>
              <a:gdLst/>
              <a:ahLst/>
              <a:cxnLst/>
              <a:rect l="l" t="t" r="r" b="b"/>
              <a:pathLst>
                <a:path w="3854" h="5952" extrusionOk="0">
                  <a:moveTo>
                    <a:pt x="148" y="0"/>
                  </a:moveTo>
                  <a:cubicBezTo>
                    <a:pt x="126" y="0"/>
                    <a:pt x="102" y="6"/>
                    <a:pt x="80" y="19"/>
                  </a:cubicBezTo>
                  <a:cubicBezTo>
                    <a:pt x="18" y="54"/>
                    <a:pt x="0" y="126"/>
                    <a:pt x="27" y="188"/>
                  </a:cubicBezTo>
                  <a:cubicBezTo>
                    <a:pt x="161" y="438"/>
                    <a:pt x="303" y="679"/>
                    <a:pt x="437" y="929"/>
                  </a:cubicBezTo>
                  <a:lnTo>
                    <a:pt x="856" y="1651"/>
                  </a:lnTo>
                  <a:cubicBezTo>
                    <a:pt x="1142" y="2133"/>
                    <a:pt x="1436" y="2615"/>
                    <a:pt x="1731" y="3088"/>
                  </a:cubicBezTo>
                  <a:cubicBezTo>
                    <a:pt x="2025" y="3569"/>
                    <a:pt x="2319" y="4042"/>
                    <a:pt x="2632" y="4506"/>
                  </a:cubicBezTo>
                  <a:lnTo>
                    <a:pt x="3096" y="5211"/>
                  </a:lnTo>
                  <a:cubicBezTo>
                    <a:pt x="3256" y="5434"/>
                    <a:pt x="3417" y="5666"/>
                    <a:pt x="3577" y="5898"/>
                  </a:cubicBezTo>
                  <a:cubicBezTo>
                    <a:pt x="3606" y="5932"/>
                    <a:pt x="3646" y="5952"/>
                    <a:pt x="3688" y="5952"/>
                  </a:cubicBezTo>
                  <a:cubicBezTo>
                    <a:pt x="3710" y="5952"/>
                    <a:pt x="3734" y="5946"/>
                    <a:pt x="3756" y="5933"/>
                  </a:cubicBezTo>
                  <a:cubicBezTo>
                    <a:pt x="3827" y="5898"/>
                    <a:pt x="3854" y="5817"/>
                    <a:pt x="3818" y="5746"/>
                  </a:cubicBezTo>
                  <a:cubicBezTo>
                    <a:pt x="3684" y="5496"/>
                    <a:pt x="3542" y="5255"/>
                    <a:pt x="3408" y="5014"/>
                  </a:cubicBezTo>
                  <a:lnTo>
                    <a:pt x="2980" y="4283"/>
                  </a:lnTo>
                  <a:cubicBezTo>
                    <a:pt x="2703" y="3801"/>
                    <a:pt x="2409" y="3328"/>
                    <a:pt x="2105" y="2856"/>
                  </a:cubicBezTo>
                  <a:cubicBezTo>
                    <a:pt x="1811" y="2383"/>
                    <a:pt x="1508" y="1910"/>
                    <a:pt x="1195" y="1446"/>
                  </a:cubicBezTo>
                  <a:lnTo>
                    <a:pt x="732" y="741"/>
                  </a:lnTo>
                  <a:cubicBezTo>
                    <a:pt x="571" y="518"/>
                    <a:pt x="410" y="277"/>
                    <a:pt x="250" y="54"/>
                  </a:cubicBezTo>
                  <a:cubicBezTo>
                    <a:pt x="227" y="20"/>
                    <a:pt x="189" y="0"/>
                    <a:pt x="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15"/>
          <p:cNvGrpSpPr/>
          <p:nvPr/>
        </p:nvGrpSpPr>
        <p:grpSpPr>
          <a:xfrm rot="-3957825">
            <a:off x="2049792" y="3935990"/>
            <a:ext cx="573820" cy="925872"/>
            <a:chOff x="7628000" y="3673425"/>
            <a:chExt cx="512330" cy="826658"/>
          </a:xfrm>
        </p:grpSpPr>
        <p:sp>
          <p:nvSpPr>
            <p:cNvPr id="505" name="Google Shape;505;p15"/>
            <p:cNvSpPr/>
            <p:nvPr/>
          </p:nvSpPr>
          <p:spPr>
            <a:xfrm>
              <a:off x="7784864" y="3673425"/>
              <a:ext cx="355466" cy="721883"/>
            </a:xfrm>
            <a:custGeom>
              <a:avLst/>
              <a:gdLst/>
              <a:ahLst/>
              <a:cxnLst/>
              <a:rect l="l" t="t" r="r" b="b"/>
              <a:pathLst>
                <a:path w="6005" h="12195" extrusionOk="0">
                  <a:moveTo>
                    <a:pt x="382" y="1"/>
                  </a:moveTo>
                  <a:cubicBezTo>
                    <a:pt x="313" y="1"/>
                    <a:pt x="244" y="37"/>
                    <a:pt x="206" y="100"/>
                  </a:cubicBezTo>
                  <a:cubicBezTo>
                    <a:pt x="36" y="430"/>
                    <a:pt x="1" y="814"/>
                    <a:pt x="90" y="1162"/>
                  </a:cubicBezTo>
                  <a:cubicBezTo>
                    <a:pt x="134" y="1340"/>
                    <a:pt x="206" y="1510"/>
                    <a:pt x="322" y="1653"/>
                  </a:cubicBezTo>
                  <a:cubicBezTo>
                    <a:pt x="429" y="1795"/>
                    <a:pt x="563" y="1920"/>
                    <a:pt x="705" y="2018"/>
                  </a:cubicBezTo>
                  <a:cubicBezTo>
                    <a:pt x="1000" y="2215"/>
                    <a:pt x="1312" y="2331"/>
                    <a:pt x="1606" y="2438"/>
                  </a:cubicBezTo>
                  <a:cubicBezTo>
                    <a:pt x="1910" y="2554"/>
                    <a:pt x="2177" y="2670"/>
                    <a:pt x="2427" y="2830"/>
                  </a:cubicBezTo>
                  <a:cubicBezTo>
                    <a:pt x="2936" y="3142"/>
                    <a:pt x="3337" y="3642"/>
                    <a:pt x="3283" y="4168"/>
                  </a:cubicBezTo>
                  <a:cubicBezTo>
                    <a:pt x="3275" y="4436"/>
                    <a:pt x="3167" y="4721"/>
                    <a:pt x="3069" y="5025"/>
                  </a:cubicBezTo>
                  <a:cubicBezTo>
                    <a:pt x="3016" y="5185"/>
                    <a:pt x="2962" y="5346"/>
                    <a:pt x="2927" y="5524"/>
                  </a:cubicBezTo>
                  <a:cubicBezTo>
                    <a:pt x="2900" y="5703"/>
                    <a:pt x="2873" y="5899"/>
                    <a:pt x="2918" y="6113"/>
                  </a:cubicBezTo>
                  <a:cubicBezTo>
                    <a:pt x="2953" y="6327"/>
                    <a:pt x="3052" y="6541"/>
                    <a:pt x="3212" y="6711"/>
                  </a:cubicBezTo>
                  <a:cubicBezTo>
                    <a:pt x="3364" y="6880"/>
                    <a:pt x="3551" y="6987"/>
                    <a:pt x="3730" y="7068"/>
                  </a:cubicBezTo>
                  <a:cubicBezTo>
                    <a:pt x="4077" y="7210"/>
                    <a:pt x="4399" y="7264"/>
                    <a:pt x="4622" y="7371"/>
                  </a:cubicBezTo>
                  <a:cubicBezTo>
                    <a:pt x="4854" y="7478"/>
                    <a:pt x="4961" y="7585"/>
                    <a:pt x="5032" y="7781"/>
                  </a:cubicBezTo>
                  <a:cubicBezTo>
                    <a:pt x="5094" y="7969"/>
                    <a:pt x="5103" y="8227"/>
                    <a:pt x="5050" y="8477"/>
                  </a:cubicBezTo>
                  <a:cubicBezTo>
                    <a:pt x="4996" y="8718"/>
                    <a:pt x="4880" y="8986"/>
                    <a:pt x="4755" y="9271"/>
                  </a:cubicBezTo>
                  <a:cubicBezTo>
                    <a:pt x="4631" y="9557"/>
                    <a:pt x="4497" y="9869"/>
                    <a:pt x="4408" y="10217"/>
                  </a:cubicBezTo>
                  <a:cubicBezTo>
                    <a:pt x="4372" y="10395"/>
                    <a:pt x="4336" y="10600"/>
                    <a:pt x="4345" y="10788"/>
                  </a:cubicBezTo>
                  <a:cubicBezTo>
                    <a:pt x="4345" y="10975"/>
                    <a:pt x="4381" y="11162"/>
                    <a:pt x="4434" y="11350"/>
                  </a:cubicBezTo>
                  <a:cubicBezTo>
                    <a:pt x="4497" y="11528"/>
                    <a:pt x="4595" y="11706"/>
                    <a:pt x="4729" y="11858"/>
                  </a:cubicBezTo>
                  <a:cubicBezTo>
                    <a:pt x="4854" y="12010"/>
                    <a:pt x="5032" y="12135"/>
                    <a:pt x="5219" y="12188"/>
                  </a:cubicBezTo>
                  <a:cubicBezTo>
                    <a:pt x="5237" y="12193"/>
                    <a:pt x="5254" y="12195"/>
                    <a:pt x="5272" y="12195"/>
                  </a:cubicBezTo>
                  <a:cubicBezTo>
                    <a:pt x="5328" y="12195"/>
                    <a:pt x="5382" y="12173"/>
                    <a:pt x="5416" y="12126"/>
                  </a:cubicBezTo>
                  <a:cubicBezTo>
                    <a:pt x="5487" y="12045"/>
                    <a:pt x="5478" y="11921"/>
                    <a:pt x="5389" y="11849"/>
                  </a:cubicBezTo>
                  <a:lnTo>
                    <a:pt x="5380" y="11840"/>
                  </a:lnTo>
                  <a:cubicBezTo>
                    <a:pt x="5184" y="11680"/>
                    <a:pt x="5094" y="11448"/>
                    <a:pt x="5068" y="11198"/>
                  </a:cubicBezTo>
                  <a:cubicBezTo>
                    <a:pt x="5050" y="11073"/>
                    <a:pt x="5059" y="10948"/>
                    <a:pt x="5077" y="10814"/>
                  </a:cubicBezTo>
                  <a:cubicBezTo>
                    <a:pt x="5094" y="10689"/>
                    <a:pt x="5121" y="10582"/>
                    <a:pt x="5175" y="10449"/>
                  </a:cubicBezTo>
                  <a:cubicBezTo>
                    <a:pt x="5273" y="10190"/>
                    <a:pt x="5416" y="9931"/>
                    <a:pt x="5558" y="9637"/>
                  </a:cubicBezTo>
                  <a:cubicBezTo>
                    <a:pt x="5701" y="9351"/>
                    <a:pt x="5853" y="9039"/>
                    <a:pt x="5924" y="8656"/>
                  </a:cubicBezTo>
                  <a:cubicBezTo>
                    <a:pt x="5995" y="8281"/>
                    <a:pt x="6004" y="7879"/>
                    <a:pt x="5853" y="7469"/>
                  </a:cubicBezTo>
                  <a:cubicBezTo>
                    <a:pt x="5772" y="7273"/>
                    <a:pt x="5648" y="7076"/>
                    <a:pt x="5478" y="6916"/>
                  </a:cubicBezTo>
                  <a:cubicBezTo>
                    <a:pt x="5309" y="6764"/>
                    <a:pt x="5112" y="6657"/>
                    <a:pt x="4934" y="6595"/>
                  </a:cubicBezTo>
                  <a:cubicBezTo>
                    <a:pt x="4568" y="6470"/>
                    <a:pt x="4247" y="6434"/>
                    <a:pt x="4006" y="6354"/>
                  </a:cubicBezTo>
                  <a:cubicBezTo>
                    <a:pt x="3881" y="6318"/>
                    <a:pt x="3792" y="6265"/>
                    <a:pt x="3721" y="6202"/>
                  </a:cubicBezTo>
                  <a:cubicBezTo>
                    <a:pt x="3658" y="6149"/>
                    <a:pt x="3605" y="6068"/>
                    <a:pt x="3578" y="5970"/>
                  </a:cubicBezTo>
                  <a:cubicBezTo>
                    <a:pt x="3515" y="5783"/>
                    <a:pt x="3569" y="5489"/>
                    <a:pt x="3631" y="5185"/>
                  </a:cubicBezTo>
                  <a:cubicBezTo>
                    <a:pt x="3703" y="4882"/>
                    <a:pt x="3792" y="4552"/>
                    <a:pt x="3792" y="4177"/>
                  </a:cubicBezTo>
                  <a:cubicBezTo>
                    <a:pt x="3792" y="3999"/>
                    <a:pt x="3756" y="3802"/>
                    <a:pt x="3685" y="3633"/>
                  </a:cubicBezTo>
                  <a:cubicBezTo>
                    <a:pt x="3622" y="3455"/>
                    <a:pt x="3533" y="3294"/>
                    <a:pt x="3426" y="3160"/>
                  </a:cubicBezTo>
                  <a:cubicBezTo>
                    <a:pt x="3203" y="2875"/>
                    <a:pt x="2927" y="2670"/>
                    <a:pt x="2641" y="2491"/>
                  </a:cubicBezTo>
                  <a:cubicBezTo>
                    <a:pt x="2356" y="2322"/>
                    <a:pt x="2035" y="2197"/>
                    <a:pt x="1731" y="2099"/>
                  </a:cubicBezTo>
                  <a:cubicBezTo>
                    <a:pt x="1428" y="1992"/>
                    <a:pt x="1142" y="1893"/>
                    <a:pt x="902" y="1733"/>
                  </a:cubicBezTo>
                  <a:cubicBezTo>
                    <a:pt x="670" y="1572"/>
                    <a:pt x="491" y="1349"/>
                    <a:pt x="429" y="1082"/>
                  </a:cubicBezTo>
                  <a:cubicBezTo>
                    <a:pt x="366" y="814"/>
                    <a:pt x="402" y="520"/>
                    <a:pt x="536" y="288"/>
                  </a:cubicBezTo>
                  <a:cubicBezTo>
                    <a:pt x="545" y="288"/>
                    <a:pt x="545" y="288"/>
                    <a:pt x="545" y="279"/>
                  </a:cubicBezTo>
                  <a:cubicBezTo>
                    <a:pt x="598" y="189"/>
                    <a:pt x="563" y="74"/>
                    <a:pt x="464" y="20"/>
                  </a:cubicBezTo>
                  <a:cubicBezTo>
                    <a:pt x="438" y="7"/>
                    <a:pt x="410"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a:off x="7628000" y="3729601"/>
              <a:ext cx="351263" cy="770482"/>
            </a:xfrm>
            <a:custGeom>
              <a:avLst/>
              <a:gdLst/>
              <a:ahLst/>
              <a:cxnLst/>
              <a:rect l="l" t="t" r="r" b="b"/>
              <a:pathLst>
                <a:path w="5934" h="13016" extrusionOk="0">
                  <a:moveTo>
                    <a:pt x="359" y="0"/>
                  </a:moveTo>
                  <a:cubicBezTo>
                    <a:pt x="298" y="0"/>
                    <a:pt x="240" y="32"/>
                    <a:pt x="206" y="88"/>
                  </a:cubicBezTo>
                  <a:cubicBezTo>
                    <a:pt x="90" y="257"/>
                    <a:pt x="37" y="445"/>
                    <a:pt x="19" y="641"/>
                  </a:cubicBezTo>
                  <a:cubicBezTo>
                    <a:pt x="1" y="828"/>
                    <a:pt x="28" y="1016"/>
                    <a:pt x="72" y="1194"/>
                  </a:cubicBezTo>
                  <a:cubicBezTo>
                    <a:pt x="179" y="1542"/>
                    <a:pt x="376" y="1854"/>
                    <a:pt x="634" y="2095"/>
                  </a:cubicBezTo>
                  <a:cubicBezTo>
                    <a:pt x="1152" y="2568"/>
                    <a:pt x="1776" y="2845"/>
                    <a:pt x="2258" y="3228"/>
                  </a:cubicBezTo>
                  <a:cubicBezTo>
                    <a:pt x="2499" y="3416"/>
                    <a:pt x="2704" y="3647"/>
                    <a:pt x="2838" y="3906"/>
                  </a:cubicBezTo>
                  <a:cubicBezTo>
                    <a:pt x="2900" y="4031"/>
                    <a:pt x="2936" y="4165"/>
                    <a:pt x="2954" y="4299"/>
                  </a:cubicBezTo>
                  <a:cubicBezTo>
                    <a:pt x="2972" y="4424"/>
                    <a:pt x="2954" y="4557"/>
                    <a:pt x="2918" y="4709"/>
                  </a:cubicBezTo>
                  <a:cubicBezTo>
                    <a:pt x="2856" y="4995"/>
                    <a:pt x="2731" y="5289"/>
                    <a:pt x="2642" y="5655"/>
                  </a:cubicBezTo>
                  <a:cubicBezTo>
                    <a:pt x="2606" y="5833"/>
                    <a:pt x="2579" y="6038"/>
                    <a:pt x="2624" y="6261"/>
                  </a:cubicBezTo>
                  <a:cubicBezTo>
                    <a:pt x="2659" y="6475"/>
                    <a:pt x="2766" y="6690"/>
                    <a:pt x="2918" y="6859"/>
                  </a:cubicBezTo>
                  <a:cubicBezTo>
                    <a:pt x="3070" y="7020"/>
                    <a:pt x="3257" y="7136"/>
                    <a:pt x="3436" y="7216"/>
                  </a:cubicBezTo>
                  <a:cubicBezTo>
                    <a:pt x="3605" y="7296"/>
                    <a:pt x="3775" y="7350"/>
                    <a:pt x="3926" y="7403"/>
                  </a:cubicBezTo>
                  <a:cubicBezTo>
                    <a:pt x="4247" y="7501"/>
                    <a:pt x="4515" y="7599"/>
                    <a:pt x="4667" y="7742"/>
                  </a:cubicBezTo>
                  <a:cubicBezTo>
                    <a:pt x="4988" y="8019"/>
                    <a:pt x="5077" y="8616"/>
                    <a:pt x="4979" y="9161"/>
                  </a:cubicBezTo>
                  <a:cubicBezTo>
                    <a:pt x="4925" y="9446"/>
                    <a:pt x="4836" y="9749"/>
                    <a:pt x="4756" y="10071"/>
                  </a:cubicBezTo>
                  <a:cubicBezTo>
                    <a:pt x="4676" y="10401"/>
                    <a:pt x="4595" y="10749"/>
                    <a:pt x="4586" y="11123"/>
                  </a:cubicBezTo>
                  <a:cubicBezTo>
                    <a:pt x="4577" y="11311"/>
                    <a:pt x="4595" y="11507"/>
                    <a:pt x="4631" y="11694"/>
                  </a:cubicBezTo>
                  <a:cubicBezTo>
                    <a:pt x="4667" y="11882"/>
                    <a:pt x="4729" y="12060"/>
                    <a:pt x="4809" y="12238"/>
                  </a:cubicBezTo>
                  <a:cubicBezTo>
                    <a:pt x="4899" y="12408"/>
                    <a:pt x="5015" y="12577"/>
                    <a:pt x="5157" y="12711"/>
                  </a:cubicBezTo>
                  <a:cubicBezTo>
                    <a:pt x="5309" y="12845"/>
                    <a:pt x="5478" y="12961"/>
                    <a:pt x="5666" y="13006"/>
                  </a:cubicBezTo>
                  <a:cubicBezTo>
                    <a:pt x="5684" y="13013"/>
                    <a:pt x="5704" y="13016"/>
                    <a:pt x="5724" y="13016"/>
                  </a:cubicBezTo>
                  <a:cubicBezTo>
                    <a:pt x="5781" y="13016"/>
                    <a:pt x="5838" y="12989"/>
                    <a:pt x="5871" y="12943"/>
                  </a:cubicBezTo>
                  <a:cubicBezTo>
                    <a:pt x="5933" y="12854"/>
                    <a:pt x="5925" y="12738"/>
                    <a:pt x="5835" y="12676"/>
                  </a:cubicBezTo>
                  <a:lnTo>
                    <a:pt x="5826" y="12667"/>
                  </a:lnTo>
                  <a:cubicBezTo>
                    <a:pt x="5389" y="12328"/>
                    <a:pt x="5309" y="11721"/>
                    <a:pt x="5380" y="11186"/>
                  </a:cubicBezTo>
                  <a:cubicBezTo>
                    <a:pt x="5470" y="10624"/>
                    <a:pt x="5737" y="10035"/>
                    <a:pt x="5853" y="9312"/>
                  </a:cubicBezTo>
                  <a:cubicBezTo>
                    <a:pt x="5916" y="8947"/>
                    <a:pt x="5925" y="8554"/>
                    <a:pt x="5835" y="8170"/>
                  </a:cubicBezTo>
                  <a:cubicBezTo>
                    <a:pt x="5746" y="7787"/>
                    <a:pt x="5550" y="7376"/>
                    <a:pt x="5193" y="7100"/>
                  </a:cubicBezTo>
                  <a:cubicBezTo>
                    <a:pt x="5024" y="6966"/>
                    <a:pt x="4827" y="6877"/>
                    <a:pt x="4649" y="6814"/>
                  </a:cubicBezTo>
                  <a:cubicBezTo>
                    <a:pt x="4470" y="6752"/>
                    <a:pt x="4301" y="6707"/>
                    <a:pt x="4140" y="6672"/>
                  </a:cubicBezTo>
                  <a:cubicBezTo>
                    <a:pt x="3828" y="6591"/>
                    <a:pt x="3552" y="6520"/>
                    <a:pt x="3400" y="6377"/>
                  </a:cubicBezTo>
                  <a:cubicBezTo>
                    <a:pt x="3248" y="6243"/>
                    <a:pt x="3186" y="6038"/>
                    <a:pt x="3221" y="5753"/>
                  </a:cubicBezTo>
                  <a:cubicBezTo>
                    <a:pt x="3257" y="5467"/>
                    <a:pt x="3364" y="5146"/>
                    <a:pt x="3418" y="4789"/>
                  </a:cubicBezTo>
                  <a:cubicBezTo>
                    <a:pt x="3444" y="4611"/>
                    <a:pt x="3453" y="4415"/>
                    <a:pt x="3418" y="4227"/>
                  </a:cubicBezTo>
                  <a:cubicBezTo>
                    <a:pt x="3382" y="4031"/>
                    <a:pt x="3320" y="3853"/>
                    <a:pt x="3221" y="3692"/>
                  </a:cubicBezTo>
                  <a:cubicBezTo>
                    <a:pt x="3034" y="3371"/>
                    <a:pt x="2775" y="3121"/>
                    <a:pt x="2499" y="2916"/>
                  </a:cubicBezTo>
                  <a:cubicBezTo>
                    <a:pt x="1946" y="2497"/>
                    <a:pt x="1321" y="2265"/>
                    <a:pt x="875" y="1836"/>
                  </a:cubicBezTo>
                  <a:cubicBezTo>
                    <a:pt x="652" y="1631"/>
                    <a:pt x="492" y="1373"/>
                    <a:pt x="411" y="1096"/>
                  </a:cubicBezTo>
                  <a:cubicBezTo>
                    <a:pt x="340" y="811"/>
                    <a:pt x="358" y="516"/>
                    <a:pt x="518" y="302"/>
                  </a:cubicBezTo>
                  <a:cubicBezTo>
                    <a:pt x="518" y="302"/>
                    <a:pt x="518" y="302"/>
                    <a:pt x="518" y="293"/>
                  </a:cubicBezTo>
                  <a:cubicBezTo>
                    <a:pt x="581" y="204"/>
                    <a:pt x="554" y="88"/>
                    <a:pt x="465" y="34"/>
                  </a:cubicBezTo>
                  <a:cubicBezTo>
                    <a:pt x="432" y="11"/>
                    <a:pt x="395" y="0"/>
                    <a:pt x="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5"/>
          <p:cNvGrpSpPr/>
          <p:nvPr/>
        </p:nvGrpSpPr>
        <p:grpSpPr>
          <a:xfrm>
            <a:off x="25" y="-10650"/>
            <a:ext cx="9143949" cy="5158468"/>
            <a:chOff x="0" y="-10650"/>
            <a:chExt cx="9143949" cy="5158468"/>
          </a:xfrm>
        </p:grpSpPr>
        <p:grpSp>
          <p:nvGrpSpPr>
            <p:cNvPr id="508" name="Google Shape;508;p15"/>
            <p:cNvGrpSpPr/>
            <p:nvPr/>
          </p:nvGrpSpPr>
          <p:grpSpPr>
            <a:xfrm>
              <a:off x="0" y="-10650"/>
              <a:ext cx="9143949" cy="5158468"/>
              <a:chOff x="267864" y="140547"/>
              <a:chExt cx="8608500" cy="4856400"/>
            </a:xfrm>
          </p:grpSpPr>
          <p:sp>
            <p:nvSpPr>
              <p:cNvPr id="509" name="Google Shape;509;p1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5"/>
            <p:cNvGrpSpPr/>
            <p:nvPr/>
          </p:nvGrpSpPr>
          <p:grpSpPr>
            <a:xfrm rot="10800000">
              <a:off x="0" y="-10650"/>
              <a:ext cx="9143949" cy="5158468"/>
              <a:chOff x="267864" y="140547"/>
              <a:chExt cx="8608500" cy="4856400"/>
            </a:xfrm>
          </p:grpSpPr>
          <p:sp>
            <p:nvSpPr>
              <p:cNvPr id="512" name="Google Shape;512;p15"/>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4" name="Google Shape;514;p15"/>
          <p:cNvSpPr txBox="1">
            <a:spLocks noGrp="1"/>
          </p:cNvSpPr>
          <p:nvPr>
            <p:ph type="subTitle" idx="1"/>
          </p:nvPr>
        </p:nvSpPr>
        <p:spPr>
          <a:xfrm flipH="1">
            <a:off x="2138075" y="1639032"/>
            <a:ext cx="22662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idact Gothic"/>
                <a:ea typeface="Didact Gothic"/>
                <a:cs typeface="Didact Gothic"/>
                <a:sym typeface="Didact Gothic"/>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 name="Google Shape;515;p15"/>
          <p:cNvSpPr txBox="1">
            <a:spLocks noGrp="1"/>
          </p:cNvSpPr>
          <p:nvPr>
            <p:ph type="subTitle" idx="2"/>
          </p:nvPr>
        </p:nvSpPr>
        <p:spPr>
          <a:xfrm flipH="1">
            <a:off x="2138075" y="2803232"/>
            <a:ext cx="22662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idact Gothic"/>
                <a:ea typeface="Didact Gothic"/>
                <a:cs typeface="Didact Gothic"/>
                <a:sym typeface="Didact Gothic"/>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6" name="Google Shape;516;p15"/>
          <p:cNvSpPr txBox="1">
            <a:spLocks noGrp="1"/>
          </p:cNvSpPr>
          <p:nvPr>
            <p:ph type="subTitle" idx="3"/>
          </p:nvPr>
        </p:nvSpPr>
        <p:spPr>
          <a:xfrm flipH="1">
            <a:off x="5644850" y="1639032"/>
            <a:ext cx="22662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idact Gothic"/>
                <a:ea typeface="Didact Gothic"/>
                <a:cs typeface="Didact Gothic"/>
                <a:sym typeface="Didact Gothic"/>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7" name="Google Shape;517;p15"/>
          <p:cNvSpPr txBox="1">
            <a:spLocks noGrp="1"/>
          </p:cNvSpPr>
          <p:nvPr>
            <p:ph type="subTitle" idx="4"/>
          </p:nvPr>
        </p:nvSpPr>
        <p:spPr>
          <a:xfrm flipH="1">
            <a:off x="5644850" y="2803233"/>
            <a:ext cx="22662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idact Gothic"/>
                <a:ea typeface="Didact Gothic"/>
                <a:cs typeface="Didact Gothic"/>
                <a:sym typeface="Didact Gothic"/>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8" name="Google Shape;518;p15"/>
          <p:cNvSpPr txBox="1">
            <a:spLocks noGrp="1"/>
          </p:cNvSpPr>
          <p:nvPr>
            <p:ph type="subTitle" idx="5"/>
          </p:nvPr>
        </p:nvSpPr>
        <p:spPr>
          <a:xfrm flipH="1">
            <a:off x="2138075" y="1203717"/>
            <a:ext cx="22662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ansita"/>
              <a:buNone/>
              <a:defRPr sz="2400" b="1">
                <a:latin typeface="Bellota"/>
                <a:ea typeface="Bellota"/>
                <a:cs typeface="Bellota"/>
                <a:sym typeface="Bellota"/>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519" name="Google Shape;519;p15"/>
          <p:cNvSpPr txBox="1">
            <a:spLocks noGrp="1"/>
          </p:cNvSpPr>
          <p:nvPr>
            <p:ph type="subTitle" idx="6"/>
          </p:nvPr>
        </p:nvSpPr>
        <p:spPr>
          <a:xfrm flipH="1">
            <a:off x="2138055" y="2367817"/>
            <a:ext cx="22662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ansita"/>
              <a:buNone/>
              <a:defRPr sz="2400" b="1">
                <a:latin typeface="Bellota"/>
                <a:ea typeface="Bellota"/>
                <a:cs typeface="Bellota"/>
                <a:sym typeface="Bellota"/>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520" name="Google Shape;520;p15"/>
          <p:cNvSpPr txBox="1">
            <a:spLocks noGrp="1"/>
          </p:cNvSpPr>
          <p:nvPr>
            <p:ph type="subTitle" idx="7"/>
          </p:nvPr>
        </p:nvSpPr>
        <p:spPr>
          <a:xfrm flipH="1">
            <a:off x="5644849" y="1203717"/>
            <a:ext cx="22662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ansita"/>
              <a:buNone/>
              <a:defRPr sz="2400" b="1">
                <a:latin typeface="Bellota"/>
                <a:ea typeface="Bellota"/>
                <a:cs typeface="Bellota"/>
                <a:sym typeface="Bellota"/>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521" name="Google Shape;521;p15"/>
          <p:cNvSpPr txBox="1">
            <a:spLocks noGrp="1"/>
          </p:cNvSpPr>
          <p:nvPr>
            <p:ph type="subTitle" idx="8"/>
          </p:nvPr>
        </p:nvSpPr>
        <p:spPr>
          <a:xfrm flipH="1">
            <a:off x="5644849" y="2367818"/>
            <a:ext cx="22662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ansita"/>
              <a:buNone/>
              <a:defRPr sz="2400" b="1">
                <a:latin typeface="Bellota"/>
                <a:ea typeface="Bellota"/>
                <a:cs typeface="Bellota"/>
                <a:sym typeface="Bellota"/>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522" name="Google Shape;522;p15"/>
          <p:cNvSpPr txBox="1">
            <a:spLocks noGrp="1"/>
          </p:cNvSpPr>
          <p:nvPr>
            <p:ph type="title" hasCustomPrompt="1"/>
          </p:nvPr>
        </p:nvSpPr>
        <p:spPr>
          <a:xfrm flipH="1">
            <a:off x="1232950" y="1203725"/>
            <a:ext cx="905100" cy="8781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23" name="Google Shape;523;p15"/>
          <p:cNvSpPr txBox="1">
            <a:spLocks noGrp="1"/>
          </p:cNvSpPr>
          <p:nvPr>
            <p:ph type="title" idx="9" hasCustomPrompt="1"/>
          </p:nvPr>
        </p:nvSpPr>
        <p:spPr>
          <a:xfrm flipH="1">
            <a:off x="1232950" y="2367825"/>
            <a:ext cx="905100" cy="8781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24" name="Google Shape;524;p15"/>
          <p:cNvSpPr txBox="1">
            <a:spLocks noGrp="1"/>
          </p:cNvSpPr>
          <p:nvPr>
            <p:ph type="title" idx="13" hasCustomPrompt="1"/>
          </p:nvPr>
        </p:nvSpPr>
        <p:spPr>
          <a:xfrm flipH="1">
            <a:off x="4739750" y="1203725"/>
            <a:ext cx="905100" cy="8781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25" name="Google Shape;525;p15"/>
          <p:cNvSpPr txBox="1">
            <a:spLocks noGrp="1"/>
          </p:cNvSpPr>
          <p:nvPr>
            <p:ph type="title" idx="14" hasCustomPrompt="1"/>
          </p:nvPr>
        </p:nvSpPr>
        <p:spPr>
          <a:xfrm flipH="1">
            <a:off x="4739750" y="2367825"/>
            <a:ext cx="905100" cy="8781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26" name="Google Shape;526;p15"/>
          <p:cNvSpPr txBox="1">
            <a:spLocks noGrp="1"/>
          </p:cNvSpPr>
          <p:nvPr>
            <p:ph type="subTitle" idx="15"/>
          </p:nvPr>
        </p:nvSpPr>
        <p:spPr>
          <a:xfrm flipH="1">
            <a:off x="5644850" y="3967433"/>
            <a:ext cx="2266200" cy="44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idact Gothic"/>
                <a:ea typeface="Didact Gothic"/>
                <a:cs typeface="Didact Gothic"/>
                <a:sym typeface="Didact Gothic"/>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27" name="Google Shape;527;p15"/>
          <p:cNvSpPr txBox="1">
            <a:spLocks noGrp="1"/>
          </p:cNvSpPr>
          <p:nvPr>
            <p:ph type="subTitle" idx="16"/>
          </p:nvPr>
        </p:nvSpPr>
        <p:spPr>
          <a:xfrm flipH="1">
            <a:off x="5644849" y="3532018"/>
            <a:ext cx="22662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ansita"/>
              <a:buNone/>
              <a:defRPr sz="2400" b="1">
                <a:latin typeface="Bellota"/>
                <a:ea typeface="Bellota"/>
                <a:cs typeface="Bellota"/>
                <a:sym typeface="Bellota"/>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528" name="Google Shape;528;p15"/>
          <p:cNvSpPr txBox="1">
            <a:spLocks noGrp="1"/>
          </p:cNvSpPr>
          <p:nvPr>
            <p:ph type="title" idx="17" hasCustomPrompt="1"/>
          </p:nvPr>
        </p:nvSpPr>
        <p:spPr>
          <a:xfrm flipH="1">
            <a:off x="4739750" y="3532025"/>
            <a:ext cx="905100" cy="8781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one column">
  <p:cSld name="CUSTOM_3">
    <p:spTree>
      <p:nvGrpSpPr>
        <p:cNvPr id="1" name="Shape 576"/>
        <p:cNvGrpSpPr/>
        <p:nvPr/>
      </p:nvGrpSpPr>
      <p:grpSpPr>
        <a:xfrm>
          <a:off x="0" y="0"/>
          <a:ext cx="0" cy="0"/>
          <a:chOff x="0" y="0"/>
          <a:chExt cx="0" cy="0"/>
        </a:xfrm>
      </p:grpSpPr>
      <p:sp>
        <p:nvSpPr>
          <p:cNvPr id="577" name="Google Shape;577;p17"/>
          <p:cNvSpPr/>
          <p:nvPr/>
        </p:nvSpPr>
        <p:spPr>
          <a:xfrm rot="1175978">
            <a:off x="6033335" y="14411"/>
            <a:ext cx="2946782" cy="1486113"/>
          </a:xfrm>
          <a:custGeom>
            <a:avLst/>
            <a:gdLst/>
            <a:ahLst/>
            <a:cxnLst/>
            <a:rect l="l" t="t" r="r" b="b"/>
            <a:pathLst>
              <a:path w="31153" h="15711" extrusionOk="0">
                <a:moveTo>
                  <a:pt x="24549" y="0"/>
                </a:moveTo>
                <a:cubicBezTo>
                  <a:pt x="22072" y="0"/>
                  <a:pt x="19729" y="1408"/>
                  <a:pt x="17753" y="2963"/>
                </a:cubicBezTo>
                <a:cubicBezTo>
                  <a:pt x="15568" y="4675"/>
                  <a:pt x="12392" y="4711"/>
                  <a:pt x="9760" y="5585"/>
                </a:cubicBezTo>
                <a:cubicBezTo>
                  <a:pt x="8163" y="6103"/>
                  <a:pt x="7566" y="8146"/>
                  <a:pt x="5951" y="8601"/>
                </a:cubicBezTo>
                <a:cubicBezTo>
                  <a:pt x="3364" y="9332"/>
                  <a:pt x="1" y="13106"/>
                  <a:pt x="3444" y="15158"/>
                </a:cubicBezTo>
                <a:cubicBezTo>
                  <a:pt x="4099" y="15548"/>
                  <a:pt x="4775" y="15710"/>
                  <a:pt x="5457" y="15710"/>
                </a:cubicBezTo>
                <a:cubicBezTo>
                  <a:pt x="8079" y="15710"/>
                  <a:pt x="10785" y="13300"/>
                  <a:pt x="12704" y="12160"/>
                </a:cubicBezTo>
                <a:cubicBezTo>
                  <a:pt x="14162" y="11296"/>
                  <a:pt x="15777" y="11018"/>
                  <a:pt x="17458" y="11018"/>
                </a:cubicBezTo>
                <a:cubicBezTo>
                  <a:pt x="19820" y="11018"/>
                  <a:pt x="22314" y="11567"/>
                  <a:pt x="24685" y="11812"/>
                </a:cubicBezTo>
                <a:cubicBezTo>
                  <a:pt x="25041" y="11850"/>
                  <a:pt x="25402" y="11880"/>
                  <a:pt x="25760" y="11880"/>
                </a:cubicBezTo>
                <a:cubicBezTo>
                  <a:pt x="26156" y="11880"/>
                  <a:pt x="26549" y="11844"/>
                  <a:pt x="26933" y="11741"/>
                </a:cubicBezTo>
                <a:cubicBezTo>
                  <a:pt x="27665" y="11545"/>
                  <a:pt x="28325" y="11116"/>
                  <a:pt x="28869" y="10581"/>
                </a:cubicBezTo>
                <a:cubicBezTo>
                  <a:pt x="30528" y="8975"/>
                  <a:pt x="31153" y="6379"/>
                  <a:pt x="30412" y="4185"/>
                </a:cubicBezTo>
                <a:cubicBezTo>
                  <a:pt x="29672" y="1999"/>
                  <a:pt x="27602" y="322"/>
                  <a:pt x="25310" y="45"/>
                </a:cubicBezTo>
                <a:cubicBezTo>
                  <a:pt x="25055" y="15"/>
                  <a:pt x="24801" y="0"/>
                  <a:pt x="245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7"/>
          <p:cNvSpPr/>
          <p:nvPr/>
        </p:nvSpPr>
        <p:spPr>
          <a:xfrm rot="10800000">
            <a:off x="423974" y="3739399"/>
            <a:ext cx="1923580" cy="1026223"/>
          </a:xfrm>
          <a:custGeom>
            <a:avLst/>
            <a:gdLst/>
            <a:ahLst/>
            <a:cxnLst/>
            <a:rect l="l" t="t" r="r" b="b"/>
            <a:pathLst>
              <a:path w="23704" h="12646" extrusionOk="0">
                <a:moveTo>
                  <a:pt x="277" y="0"/>
                </a:moveTo>
                <a:cubicBezTo>
                  <a:pt x="161" y="545"/>
                  <a:pt x="81" y="1089"/>
                  <a:pt x="63" y="1624"/>
                </a:cubicBezTo>
                <a:cubicBezTo>
                  <a:pt x="1" y="3587"/>
                  <a:pt x="482" y="5603"/>
                  <a:pt x="1606" y="7209"/>
                </a:cubicBezTo>
                <a:cubicBezTo>
                  <a:pt x="2615" y="8645"/>
                  <a:pt x="4078" y="9698"/>
                  <a:pt x="5612" y="10545"/>
                </a:cubicBezTo>
                <a:cubicBezTo>
                  <a:pt x="7870" y="11799"/>
                  <a:pt x="10489" y="12645"/>
                  <a:pt x="13038" y="12645"/>
                </a:cubicBezTo>
                <a:cubicBezTo>
                  <a:pt x="14496" y="12645"/>
                  <a:pt x="15932" y="12368"/>
                  <a:pt x="17263" y="11732"/>
                </a:cubicBezTo>
                <a:cubicBezTo>
                  <a:pt x="21420" y="9751"/>
                  <a:pt x="23410" y="4836"/>
                  <a:pt x="23686" y="241"/>
                </a:cubicBezTo>
                <a:cubicBezTo>
                  <a:pt x="23695" y="161"/>
                  <a:pt x="23695" y="81"/>
                  <a:pt x="237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17"/>
          <p:cNvGrpSpPr/>
          <p:nvPr/>
        </p:nvGrpSpPr>
        <p:grpSpPr>
          <a:xfrm rot="1176000">
            <a:off x="7936001" y="840784"/>
            <a:ext cx="663131" cy="708311"/>
            <a:chOff x="2118675" y="1519600"/>
            <a:chExt cx="399225" cy="426425"/>
          </a:xfrm>
        </p:grpSpPr>
        <p:sp>
          <p:nvSpPr>
            <p:cNvPr id="580" name="Google Shape;580;p17"/>
            <p:cNvSpPr/>
            <p:nvPr/>
          </p:nvSpPr>
          <p:spPr>
            <a:xfrm>
              <a:off x="2479975" y="1672825"/>
              <a:ext cx="37925" cy="64850"/>
            </a:xfrm>
            <a:custGeom>
              <a:avLst/>
              <a:gdLst/>
              <a:ahLst/>
              <a:cxnLst/>
              <a:rect l="l" t="t" r="r" b="b"/>
              <a:pathLst>
                <a:path w="1517" h="2594" extrusionOk="0">
                  <a:moveTo>
                    <a:pt x="588" y="602"/>
                  </a:moveTo>
                  <a:cubicBezTo>
                    <a:pt x="588" y="604"/>
                    <a:pt x="588" y="606"/>
                    <a:pt x="589" y="609"/>
                  </a:cubicBezTo>
                  <a:cubicBezTo>
                    <a:pt x="593" y="617"/>
                    <a:pt x="595" y="620"/>
                    <a:pt x="595" y="620"/>
                  </a:cubicBezTo>
                  <a:cubicBezTo>
                    <a:pt x="596" y="620"/>
                    <a:pt x="592" y="612"/>
                    <a:pt x="588" y="602"/>
                  </a:cubicBezTo>
                  <a:close/>
                  <a:moveTo>
                    <a:pt x="663" y="871"/>
                  </a:moveTo>
                  <a:cubicBezTo>
                    <a:pt x="662" y="871"/>
                    <a:pt x="665" y="880"/>
                    <a:pt x="669" y="895"/>
                  </a:cubicBezTo>
                  <a:cubicBezTo>
                    <a:pt x="665" y="878"/>
                    <a:pt x="663" y="871"/>
                    <a:pt x="663" y="871"/>
                  </a:cubicBezTo>
                  <a:close/>
                  <a:moveTo>
                    <a:pt x="769" y="1"/>
                  </a:moveTo>
                  <a:cubicBezTo>
                    <a:pt x="720" y="1"/>
                    <a:pt x="670" y="13"/>
                    <a:pt x="625" y="38"/>
                  </a:cubicBezTo>
                  <a:cubicBezTo>
                    <a:pt x="482" y="128"/>
                    <a:pt x="429" y="315"/>
                    <a:pt x="509" y="458"/>
                  </a:cubicBezTo>
                  <a:cubicBezTo>
                    <a:pt x="536" y="493"/>
                    <a:pt x="553" y="538"/>
                    <a:pt x="571" y="574"/>
                  </a:cubicBezTo>
                  <a:cubicBezTo>
                    <a:pt x="575" y="577"/>
                    <a:pt x="582" y="591"/>
                    <a:pt x="588" y="602"/>
                  </a:cubicBezTo>
                  <a:lnTo>
                    <a:pt x="588" y="602"/>
                  </a:lnTo>
                  <a:cubicBezTo>
                    <a:pt x="587" y="600"/>
                    <a:pt x="587" y="599"/>
                    <a:pt x="588" y="599"/>
                  </a:cubicBezTo>
                  <a:lnTo>
                    <a:pt x="588" y="599"/>
                  </a:lnTo>
                  <a:cubicBezTo>
                    <a:pt x="590" y="599"/>
                    <a:pt x="607" y="645"/>
                    <a:pt x="607" y="645"/>
                  </a:cubicBezTo>
                  <a:cubicBezTo>
                    <a:pt x="634" y="725"/>
                    <a:pt x="652" y="814"/>
                    <a:pt x="669" y="895"/>
                  </a:cubicBezTo>
                  <a:cubicBezTo>
                    <a:pt x="669" y="913"/>
                    <a:pt x="669" y="939"/>
                    <a:pt x="669" y="957"/>
                  </a:cubicBezTo>
                  <a:cubicBezTo>
                    <a:pt x="669" y="1002"/>
                    <a:pt x="678" y="1046"/>
                    <a:pt x="669" y="1091"/>
                  </a:cubicBezTo>
                  <a:cubicBezTo>
                    <a:pt x="669" y="1136"/>
                    <a:pt x="669" y="1180"/>
                    <a:pt x="661" y="1225"/>
                  </a:cubicBezTo>
                  <a:cubicBezTo>
                    <a:pt x="661" y="1228"/>
                    <a:pt x="661" y="1231"/>
                    <a:pt x="661" y="1232"/>
                  </a:cubicBezTo>
                  <a:lnTo>
                    <a:pt x="661" y="1232"/>
                  </a:lnTo>
                  <a:cubicBezTo>
                    <a:pt x="661" y="1233"/>
                    <a:pt x="661" y="1233"/>
                    <a:pt x="661" y="1234"/>
                  </a:cubicBezTo>
                  <a:cubicBezTo>
                    <a:pt x="661" y="1252"/>
                    <a:pt x="652" y="1278"/>
                    <a:pt x="652" y="1296"/>
                  </a:cubicBezTo>
                  <a:cubicBezTo>
                    <a:pt x="634" y="1376"/>
                    <a:pt x="607" y="1457"/>
                    <a:pt x="580" y="1537"/>
                  </a:cubicBezTo>
                  <a:cubicBezTo>
                    <a:pt x="573" y="1559"/>
                    <a:pt x="570" y="1566"/>
                    <a:pt x="570" y="1566"/>
                  </a:cubicBezTo>
                  <a:cubicBezTo>
                    <a:pt x="569" y="1566"/>
                    <a:pt x="578" y="1535"/>
                    <a:pt x="576" y="1535"/>
                  </a:cubicBezTo>
                  <a:lnTo>
                    <a:pt x="576" y="1535"/>
                  </a:lnTo>
                  <a:cubicBezTo>
                    <a:pt x="576" y="1535"/>
                    <a:pt x="574" y="1538"/>
                    <a:pt x="571" y="1546"/>
                  </a:cubicBezTo>
                  <a:cubicBezTo>
                    <a:pt x="562" y="1564"/>
                    <a:pt x="553" y="1591"/>
                    <a:pt x="545" y="1608"/>
                  </a:cubicBezTo>
                  <a:cubicBezTo>
                    <a:pt x="527" y="1644"/>
                    <a:pt x="500" y="1689"/>
                    <a:pt x="482" y="1724"/>
                  </a:cubicBezTo>
                  <a:cubicBezTo>
                    <a:pt x="455" y="1760"/>
                    <a:pt x="437" y="1796"/>
                    <a:pt x="411" y="1831"/>
                  </a:cubicBezTo>
                  <a:cubicBezTo>
                    <a:pt x="418" y="1820"/>
                    <a:pt x="421" y="1816"/>
                    <a:pt x="420" y="1816"/>
                  </a:cubicBezTo>
                  <a:lnTo>
                    <a:pt x="420" y="1816"/>
                  </a:lnTo>
                  <a:cubicBezTo>
                    <a:pt x="416" y="1816"/>
                    <a:pt x="364" y="1878"/>
                    <a:pt x="357" y="1885"/>
                  </a:cubicBezTo>
                  <a:cubicBezTo>
                    <a:pt x="330" y="1912"/>
                    <a:pt x="295" y="1938"/>
                    <a:pt x="268" y="1965"/>
                  </a:cubicBezTo>
                  <a:cubicBezTo>
                    <a:pt x="256" y="1977"/>
                    <a:pt x="245" y="1989"/>
                    <a:pt x="233" y="1998"/>
                  </a:cubicBezTo>
                  <a:lnTo>
                    <a:pt x="233" y="1998"/>
                  </a:lnTo>
                  <a:cubicBezTo>
                    <a:pt x="234" y="1997"/>
                    <a:pt x="234" y="1996"/>
                    <a:pt x="233" y="1996"/>
                  </a:cubicBezTo>
                  <a:lnTo>
                    <a:pt x="233" y="1996"/>
                  </a:lnTo>
                  <a:cubicBezTo>
                    <a:pt x="232" y="1996"/>
                    <a:pt x="227" y="2000"/>
                    <a:pt x="214" y="2010"/>
                  </a:cubicBezTo>
                  <a:cubicBezTo>
                    <a:pt x="221" y="2007"/>
                    <a:pt x="227" y="2003"/>
                    <a:pt x="233" y="1998"/>
                  </a:cubicBezTo>
                  <a:lnTo>
                    <a:pt x="233" y="1998"/>
                  </a:lnTo>
                  <a:cubicBezTo>
                    <a:pt x="228" y="2004"/>
                    <a:pt x="207" y="2022"/>
                    <a:pt x="197" y="2028"/>
                  </a:cubicBezTo>
                  <a:cubicBezTo>
                    <a:pt x="63" y="2117"/>
                    <a:pt x="0" y="2295"/>
                    <a:pt x="90" y="2438"/>
                  </a:cubicBezTo>
                  <a:cubicBezTo>
                    <a:pt x="139" y="2531"/>
                    <a:pt x="253" y="2594"/>
                    <a:pt x="363" y="2594"/>
                  </a:cubicBezTo>
                  <a:cubicBezTo>
                    <a:pt x="411" y="2594"/>
                    <a:pt x="459" y="2581"/>
                    <a:pt x="500" y="2554"/>
                  </a:cubicBezTo>
                  <a:cubicBezTo>
                    <a:pt x="1258" y="2028"/>
                    <a:pt x="1517" y="948"/>
                    <a:pt x="1035" y="154"/>
                  </a:cubicBezTo>
                  <a:cubicBezTo>
                    <a:pt x="980" y="57"/>
                    <a:pt x="875" y="1"/>
                    <a:pt x="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7"/>
            <p:cNvSpPr/>
            <p:nvPr/>
          </p:nvSpPr>
          <p:spPr>
            <a:xfrm>
              <a:off x="2424450" y="1643175"/>
              <a:ext cx="27000" cy="52575"/>
            </a:xfrm>
            <a:custGeom>
              <a:avLst/>
              <a:gdLst/>
              <a:ahLst/>
              <a:cxnLst/>
              <a:rect l="l" t="t" r="r" b="b"/>
              <a:pathLst>
                <a:path w="1080" h="2103" extrusionOk="0">
                  <a:moveTo>
                    <a:pt x="959" y="1538"/>
                  </a:moveTo>
                  <a:lnTo>
                    <a:pt x="959" y="1538"/>
                  </a:lnTo>
                  <a:cubicBezTo>
                    <a:pt x="964" y="1549"/>
                    <a:pt x="966" y="1553"/>
                    <a:pt x="966" y="1553"/>
                  </a:cubicBezTo>
                  <a:cubicBezTo>
                    <a:pt x="966" y="1553"/>
                    <a:pt x="963" y="1546"/>
                    <a:pt x="959" y="1538"/>
                  </a:cubicBezTo>
                  <a:close/>
                  <a:moveTo>
                    <a:pt x="523" y="0"/>
                  </a:moveTo>
                  <a:cubicBezTo>
                    <a:pt x="389" y="0"/>
                    <a:pt x="292" y="91"/>
                    <a:pt x="232" y="225"/>
                  </a:cubicBezTo>
                  <a:cubicBezTo>
                    <a:pt x="0" y="796"/>
                    <a:pt x="250" y="1421"/>
                    <a:pt x="482" y="1956"/>
                  </a:cubicBezTo>
                  <a:cubicBezTo>
                    <a:pt x="523" y="2051"/>
                    <a:pt x="636" y="2103"/>
                    <a:pt x="747" y="2103"/>
                  </a:cubicBezTo>
                  <a:cubicBezTo>
                    <a:pt x="802" y="2103"/>
                    <a:pt x="856" y="2090"/>
                    <a:pt x="901" y="2063"/>
                  </a:cubicBezTo>
                  <a:cubicBezTo>
                    <a:pt x="1053" y="1965"/>
                    <a:pt x="1079" y="1804"/>
                    <a:pt x="1008" y="1653"/>
                  </a:cubicBezTo>
                  <a:cubicBezTo>
                    <a:pt x="990" y="1617"/>
                    <a:pt x="981" y="1581"/>
                    <a:pt x="963" y="1554"/>
                  </a:cubicBezTo>
                  <a:cubicBezTo>
                    <a:pt x="954" y="1531"/>
                    <a:pt x="952" y="1524"/>
                    <a:pt x="952" y="1524"/>
                  </a:cubicBezTo>
                  <a:lnTo>
                    <a:pt x="952" y="1524"/>
                  </a:lnTo>
                  <a:cubicBezTo>
                    <a:pt x="953" y="1524"/>
                    <a:pt x="956" y="1531"/>
                    <a:pt x="959" y="1538"/>
                  </a:cubicBezTo>
                  <a:lnTo>
                    <a:pt x="959" y="1538"/>
                  </a:lnTo>
                  <a:cubicBezTo>
                    <a:pt x="958" y="1535"/>
                    <a:pt x="956" y="1532"/>
                    <a:pt x="955" y="1528"/>
                  </a:cubicBezTo>
                  <a:cubicBezTo>
                    <a:pt x="928" y="1465"/>
                    <a:pt x="910" y="1403"/>
                    <a:pt x="883" y="1349"/>
                  </a:cubicBezTo>
                  <a:cubicBezTo>
                    <a:pt x="839" y="1233"/>
                    <a:pt x="803" y="1108"/>
                    <a:pt x="776" y="983"/>
                  </a:cubicBezTo>
                  <a:cubicBezTo>
                    <a:pt x="776" y="957"/>
                    <a:pt x="767" y="930"/>
                    <a:pt x="758" y="903"/>
                  </a:cubicBezTo>
                  <a:cubicBezTo>
                    <a:pt x="758" y="894"/>
                    <a:pt x="758" y="876"/>
                    <a:pt x="758" y="859"/>
                  </a:cubicBezTo>
                  <a:cubicBezTo>
                    <a:pt x="749" y="796"/>
                    <a:pt x="749" y="743"/>
                    <a:pt x="749" y="680"/>
                  </a:cubicBezTo>
                  <a:cubicBezTo>
                    <a:pt x="749" y="662"/>
                    <a:pt x="749" y="618"/>
                    <a:pt x="758" y="600"/>
                  </a:cubicBezTo>
                  <a:lnTo>
                    <a:pt x="758" y="600"/>
                  </a:lnTo>
                  <a:cubicBezTo>
                    <a:pt x="753" y="620"/>
                    <a:pt x="751" y="631"/>
                    <a:pt x="752" y="631"/>
                  </a:cubicBezTo>
                  <a:cubicBezTo>
                    <a:pt x="752" y="631"/>
                    <a:pt x="754" y="624"/>
                    <a:pt x="758" y="609"/>
                  </a:cubicBezTo>
                  <a:cubicBezTo>
                    <a:pt x="758" y="591"/>
                    <a:pt x="758" y="573"/>
                    <a:pt x="767" y="555"/>
                  </a:cubicBezTo>
                  <a:cubicBezTo>
                    <a:pt x="776" y="493"/>
                    <a:pt x="794" y="439"/>
                    <a:pt x="821" y="386"/>
                  </a:cubicBezTo>
                  <a:cubicBezTo>
                    <a:pt x="883" y="234"/>
                    <a:pt x="758" y="38"/>
                    <a:pt x="607" y="11"/>
                  </a:cubicBezTo>
                  <a:cubicBezTo>
                    <a:pt x="577" y="4"/>
                    <a:pt x="550" y="0"/>
                    <a:pt x="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7"/>
            <p:cNvSpPr/>
            <p:nvPr/>
          </p:nvSpPr>
          <p:spPr>
            <a:xfrm>
              <a:off x="2394325" y="1703875"/>
              <a:ext cx="31475" cy="51075"/>
            </a:xfrm>
            <a:custGeom>
              <a:avLst/>
              <a:gdLst/>
              <a:ahLst/>
              <a:cxnLst/>
              <a:rect l="l" t="t" r="r" b="b"/>
              <a:pathLst>
                <a:path w="1259" h="2043" extrusionOk="0">
                  <a:moveTo>
                    <a:pt x="329" y="1"/>
                  </a:moveTo>
                  <a:cubicBezTo>
                    <a:pt x="195" y="1"/>
                    <a:pt x="66" y="74"/>
                    <a:pt x="36" y="215"/>
                  </a:cubicBezTo>
                  <a:cubicBezTo>
                    <a:pt x="1" y="366"/>
                    <a:pt x="81" y="563"/>
                    <a:pt x="250" y="589"/>
                  </a:cubicBezTo>
                  <a:cubicBezTo>
                    <a:pt x="277" y="598"/>
                    <a:pt x="304" y="607"/>
                    <a:pt x="331" y="616"/>
                  </a:cubicBezTo>
                  <a:cubicBezTo>
                    <a:pt x="340" y="618"/>
                    <a:pt x="344" y="620"/>
                    <a:pt x="344" y="620"/>
                  </a:cubicBezTo>
                  <a:lnTo>
                    <a:pt x="344" y="620"/>
                  </a:lnTo>
                  <a:cubicBezTo>
                    <a:pt x="349" y="621"/>
                    <a:pt x="353" y="623"/>
                    <a:pt x="358" y="625"/>
                  </a:cubicBezTo>
                  <a:cubicBezTo>
                    <a:pt x="366" y="634"/>
                    <a:pt x="375" y="643"/>
                    <a:pt x="384" y="643"/>
                  </a:cubicBezTo>
                  <a:cubicBezTo>
                    <a:pt x="387" y="645"/>
                    <a:pt x="391" y="649"/>
                    <a:pt x="396" y="652"/>
                  </a:cubicBezTo>
                  <a:lnTo>
                    <a:pt x="396" y="652"/>
                  </a:lnTo>
                  <a:cubicBezTo>
                    <a:pt x="399" y="655"/>
                    <a:pt x="402" y="659"/>
                    <a:pt x="402" y="661"/>
                  </a:cubicBezTo>
                  <a:cubicBezTo>
                    <a:pt x="411" y="670"/>
                    <a:pt x="429" y="679"/>
                    <a:pt x="438" y="688"/>
                  </a:cubicBezTo>
                  <a:cubicBezTo>
                    <a:pt x="447" y="696"/>
                    <a:pt x="456" y="705"/>
                    <a:pt x="465" y="714"/>
                  </a:cubicBezTo>
                  <a:cubicBezTo>
                    <a:pt x="479" y="732"/>
                    <a:pt x="482" y="739"/>
                    <a:pt x="479" y="739"/>
                  </a:cubicBezTo>
                  <a:cubicBezTo>
                    <a:pt x="476" y="739"/>
                    <a:pt x="461" y="725"/>
                    <a:pt x="456" y="714"/>
                  </a:cubicBezTo>
                  <a:lnTo>
                    <a:pt x="456" y="714"/>
                  </a:lnTo>
                  <a:cubicBezTo>
                    <a:pt x="465" y="732"/>
                    <a:pt x="491" y="768"/>
                    <a:pt x="500" y="786"/>
                  </a:cubicBezTo>
                  <a:cubicBezTo>
                    <a:pt x="512" y="797"/>
                    <a:pt x="520" y="816"/>
                    <a:pt x="529" y="833"/>
                  </a:cubicBezTo>
                  <a:lnTo>
                    <a:pt x="529" y="833"/>
                  </a:lnTo>
                  <a:cubicBezTo>
                    <a:pt x="526" y="827"/>
                    <a:pt x="526" y="822"/>
                    <a:pt x="527" y="822"/>
                  </a:cubicBezTo>
                  <a:lnTo>
                    <a:pt x="527" y="822"/>
                  </a:lnTo>
                  <a:cubicBezTo>
                    <a:pt x="528" y="822"/>
                    <a:pt x="531" y="826"/>
                    <a:pt x="536" y="839"/>
                  </a:cubicBezTo>
                  <a:cubicBezTo>
                    <a:pt x="536" y="842"/>
                    <a:pt x="536" y="844"/>
                    <a:pt x="536" y="847"/>
                  </a:cubicBezTo>
                  <a:lnTo>
                    <a:pt x="536" y="847"/>
                  </a:lnTo>
                  <a:cubicBezTo>
                    <a:pt x="534" y="842"/>
                    <a:pt x="531" y="838"/>
                    <a:pt x="529" y="833"/>
                  </a:cubicBezTo>
                  <a:lnTo>
                    <a:pt x="529" y="833"/>
                  </a:lnTo>
                  <a:cubicBezTo>
                    <a:pt x="530" y="838"/>
                    <a:pt x="533" y="845"/>
                    <a:pt x="537" y="850"/>
                  </a:cubicBezTo>
                  <a:lnTo>
                    <a:pt x="537" y="850"/>
                  </a:lnTo>
                  <a:cubicBezTo>
                    <a:pt x="537" y="849"/>
                    <a:pt x="537" y="848"/>
                    <a:pt x="536" y="847"/>
                  </a:cubicBezTo>
                  <a:lnTo>
                    <a:pt x="536" y="847"/>
                  </a:lnTo>
                  <a:cubicBezTo>
                    <a:pt x="539" y="850"/>
                    <a:pt x="542" y="854"/>
                    <a:pt x="545" y="857"/>
                  </a:cubicBezTo>
                  <a:cubicBezTo>
                    <a:pt x="542" y="856"/>
                    <a:pt x="539" y="853"/>
                    <a:pt x="537" y="850"/>
                  </a:cubicBezTo>
                  <a:lnTo>
                    <a:pt x="537" y="850"/>
                  </a:lnTo>
                  <a:cubicBezTo>
                    <a:pt x="539" y="864"/>
                    <a:pt x="547" y="878"/>
                    <a:pt x="554" y="893"/>
                  </a:cubicBezTo>
                  <a:cubicBezTo>
                    <a:pt x="563" y="911"/>
                    <a:pt x="563" y="937"/>
                    <a:pt x="572" y="964"/>
                  </a:cubicBezTo>
                  <a:cubicBezTo>
                    <a:pt x="572" y="971"/>
                    <a:pt x="577" y="1002"/>
                    <a:pt x="579" y="1003"/>
                  </a:cubicBezTo>
                  <a:lnTo>
                    <a:pt x="579" y="1003"/>
                  </a:lnTo>
                  <a:cubicBezTo>
                    <a:pt x="580" y="1009"/>
                    <a:pt x="581" y="1015"/>
                    <a:pt x="581" y="1018"/>
                  </a:cubicBezTo>
                  <a:cubicBezTo>
                    <a:pt x="589" y="1098"/>
                    <a:pt x="589" y="1178"/>
                    <a:pt x="581" y="1250"/>
                  </a:cubicBezTo>
                  <a:cubicBezTo>
                    <a:pt x="581" y="1267"/>
                    <a:pt x="581" y="1285"/>
                    <a:pt x="572" y="1303"/>
                  </a:cubicBezTo>
                  <a:cubicBezTo>
                    <a:pt x="572" y="1306"/>
                    <a:pt x="572" y="1309"/>
                    <a:pt x="572" y="1312"/>
                  </a:cubicBezTo>
                  <a:cubicBezTo>
                    <a:pt x="572" y="1348"/>
                    <a:pt x="563" y="1383"/>
                    <a:pt x="563" y="1419"/>
                  </a:cubicBezTo>
                  <a:cubicBezTo>
                    <a:pt x="545" y="1499"/>
                    <a:pt x="527" y="1580"/>
                    <a:pt x="509" y="1660"/>
                  </a:cubicBezTo>
                  <a:cubicBezTo>
                    <a:pt x="473" y="1821"/>
                    <a:pt x="554" y="1999"/>
                    <a:pt x="723" y="2035"/>
                  </a:cubicBezTo>
                  <a:cubicBezTo>
                    <a:pt x="747" y="2040"/>
                    <a:pt x="772" y="2043"/>
                    <a:pt x="796" y="2043"/>
                  </a:cubicBezTo>
                  <a:cubicBezTo>
                    <a:pt x="930" y="2043"/>
                    <a:pt x="1068" y="1963"/>
                    <a:pt x="1098" y="1821"/>
                  </a:cubicBezTo>
                  <a:cubicBezTo>
                    <a:pt x="1178" y="1455"/>
                    <a:pt x="1259" y="1053"/>
                    <a:pt x="1125" y="688"/>
                  </a:cubicBezTo>
                  <a:cubicBezTo>
                    <a:pt x="1009" y="366"/>
                    <a:pt x="759" y="72"/>
                    <a:pt x="411" y="10"/>
                  </a:cubicBezTo>
                  <a:cubicBezTo>
                    <a:pt x="384" y="4"/>
                    <a:pt x="357"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7"/>
            <p:cNvSpPr/>
            <p:nvPr/>
          </p:nvSpPr>
          <p:spPr>
            <a:xfrm>
              <a:off x="2356850" y="1766100"/>
              <a:ext cx="37275" cy="39825"/>
            </a:xfrm>
            <a:custGeom>
              <a:avLst/>
              <a:gdLst/>
              <a:ahLst/>
              <a:cxnLst/>
              <a:rect l="l" t="t" r="r" b="b"/>
              <a:pathLst>
                <a:path w="1491" h="1593" extrusionOk="0">
                  <a:moveTo>
                    <a:pt x="1187" y="976"/>
                  </a:moveTo>
                  <a:cubicBezTo>
                    <a:pt x="1200" y="982"/>
                    <a:pt x="1213" y="988"/>
                    <a:pt x="1226" y="994"/>
                  </a:cubicBezTo>
                  <a:lnTo>
                    <a:pt x="1226" y="994"/>
                  </a:lnTo>
                  <a:cubicBezTo>
                    <a:pt x="1213" y="988"/>
                    <a:pt x="1200" y="981"/>
                    <a:pt x="1187" y="976"/>
                  </a:cubicBezTo>
                  <a:close/>
                  <a:moveTo>
                    <a:pt x="1226" y="994"/>
                  </a:moveTo>
                  <a:cubicBezTo>
                    <a:pt x="1237" y="1000"/>
                    <a:pt x="1248" y="1005"/>
                    <a:pt x="1259" y="1009"/>
                  </a:cubicBezTo>
                  <a:cubicBezTo>
                    <a:pt x="1248" y="1004"/>
                    <a:pt x="1237" y="999"/>
                    <a:pt x="1226" y="994"/>
                  </a:cubicBezTo>
                  <a:close/>
                  <a:moveTo>
                    <a:pt x="316" y="1"/>
                  </a:moveTo>
                  <a:cubicBezTo>
                    <a:pt x="290" y="1"/>
                    <a:pt x="264" y="4"/>
                    <a:pt x="242" y="10"/>
                  </a:cubicBezTo>
                  <a:cubicBezTo>
                    <a:pt x="72" y="63"/>
                    <a:pt x="1" y="215"/>
                    <a:pt x="28" y="384"/>
                  </a:cubicBezTo>
                  <a:cubicBezTo>
                    <a:pt x="81" y="661"/>
                    <a:pt x="215" y="911"/>
                    <a:pt x="393" y="1125"/>
                  </a:cubicBezTo>
                  <a:cubicBezTo>
                    <a:pt x="581" y="1330"/>
                    <a:pt x="813" y="1490"/>
                    <a:pt x="1071" y="1580"/>
                  </a:cubicBezTo>
                  <a:cubicBezTo>
                    <a:pt x="1095" y="1589"/>
                    <a:pt x="1123" y="1593"/>
                    <a:pt x="1152" y="1593"/>
                  </a:cubicBezTo>
                  <a:cubicBezTo>
                    <a:pt x="1209" y="1593"/>
                    <a:pt x="1271" y="1577"/>
                    <a:pt x="1312" y="1553"/>
                  </a:cubicBezTo>
                  <a:cubicBezTo>
                    <a:pt x="1375" y="1517"/>
                    <a:pt x="1428" y="1446"/>
                    <a:pt x="1446" y="1374"/>
                  </a:cubicBezTo>
                  <a:cubicBezTo>
                    <a:pt x="1491" y="1196"/>
                    <a:pt x="1393" y="1053"/>
                    <a:pt x="1232" y="1000"/>
                  </a:cubicBezTo>
                  <a:cubicBezTo>
                    <a:pt x="1214" y="991"/>
                    <a:pt x="1196" y="982"/>
                    <a:pt x="1179" y="973"/>
                  </a:cubicBezTo>
                  <a:lnTo>
                    <a:pt x="1179" y="973"/>
                  </a:lnTo>
                  <a:cubicBezTo>
                    <a:pt x="1181" y="974"/>
                    <a:pt x="1184" y="975"/>
                    <a:pt x="1187" y="976"/>
                  </a:cubicBezTo>
                  <a:lnTo>
                    <a:pt x="1187" y="976"/>
                  </a:lnTo>
                  <a:cubicBezTo>
                    <a:pt x="1131" y="948"/>
                    <a:pt x="1079" y="917"/>
                    <a:pt x="1029" y="881"/>
                  </a:cubicBezTo>
                  <a:lnTo>
                    <a:pt x="1029" y="881"/>
                  </a:lnTo>
                  <a:cubicBezTo>
                    <a:pt x="1031" y="882"/>
                    <a:pt x="1033" y="883"/>
                    <a:pt x="1036" y="884"/>
                  </a:cubicBezTo>
                  <a:cubicBezTo>
                    <a:pt x="947" y="821"/>
                    <a:pt x="857" y="732"/>
                    <a:pt x="795" y="643"/>
                  </a:cubicBezTo>
                  <a:lnTo>
                    <a:pt x="795" y="643"/>
                  </a:lnTo>
                  <a:cubicBezTo>
                    <a:pt x="795" y="645"/>
                    <a:pt x="796" y="646"/>
                    <a:pt x="797" y="648"/>
                  </a:cubicBezTo>
                  <a:lnTo>
                    <a:pt x="797" y="648"/>
                  </a:lnTo>
                  <a:cubicBezTo>
                    <a:pt x="759" y="594"/>
                    <a:pt x="727" y="537"/>
                    <a:pt x="695" y="478"/>
                  </a:cubicBezTo>
                  <a:lnTo>
                    <a:pt x="695" y="478"/>
                  </a:lnTo>
                  <a:cubicBezTo>
                    <a:pt x="696" y="479"/>
                    <a:pt x="696" y="481"/>
                    <a:pt x="697" y="482"/>
                  </a:cubicBezTo>
                  <a:cubicBezTo>
                    <a:pt x="695" y="479"/>
                    <a:pt x="694" y="476"/>
                    <a:pt x="692" y="472"/>
                  </a:cubicBezTo>
                  <a:lnTo>
                    <a:pt x="692" y="472"/>
                  </a:lnTo>
                  <a:cubicBezTo>
                    <a:pt x="693" y="474"/>
                    <a:pt x="694" y="476"/>
                    <a:pt x="695" y="478"/>
                  </a:cubicBezTo>
                  <a:lnTo>
                    <a:pt x="695" y="478"/>
                  </a:lnTo>
                  <a:cubicBezTo>
                    <a:pt x="691" y="464"/>
                    <a:pt x="686" y="453"/>
                    <a:pt x="680" y="442"/>
                  </a:cubicBezTo>
                  <a:lnTo>
                    <a:pt x="680" y="442"/>
                  </a:lnTo>
                  <a:cubicBezTo>
                    <a:pt x="684" y="452"/>
                    <a:pt x="688" y="462"/>
                    <a:pt x="692" y="472"/>
                  </a:cubicBezTo>
                  <a:lnTo>
                    <a:pt x="692" y="472"/>
                  </a:lnTo>
                  <a:cubicBezTo>
                    <a:pt x="682" y="452"/>
                    <a:pt x="671" y="432"/>
                    <a:pt x="661" y="411"/>
                  </a:cubicBezTo>
                  <a:lnTo>
                    <a:pt x="661" y="411"/>
                  </a:lnTo>
                  <a:cubicBezTo>
                    <a:pt x="669" y="422"/>
                    <a:pt x="675" y="432"/>
                    <a:pt x="680" y="442"/>
                  </a:cubicBezTo>
                  <a:lnTo>
                    <a:pt x="680" y="442"/>
                  </a:lnTo>
                  <a:cubicBezTo>
                    <a:pt x="653" y="373"/>
                    <a:pt x="631" y="298"/>
                    <a:pt x="616" y="224"/>
                  </a:cubicBezTo>
                  <a:cubicBezTo>
                    <a:pt x="608" y="152"/>
                    <a:pt x="536" y="81"/>
                    <a:pt x="474" y="45"/>
                  </a:cubicBezTo>
                  <a:cubicBezTo>
                    <a:pt x="431" y="15"/>
                    <a:pt x="372" y="1"/>
                    <a:pt x="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7"/>
            <p:cNvSpPr/>
            <p:nvPr/>
          </p:nvSpPr>
          <p:spPr>
            <a:xfrm>
              <a:off x="2426675" y="1788550"/>
              <a:ext cx="49300" cy="19775"/>
            </a:xfrm>
            <a:custGeom>
              <a:avLst/>
              <a:gdLst/>
              <a:ahLst/>
              <a:cxnLst/>
              <a:rect l="l" t="t" r="r" b="b"/>
              <a:pathLst>
                <a:path w="1972" h="791" extrusionOk="0">
                  <a:moveTo>
                    <a:pt x="1365" y="699"/>
                  </a:moveTo>
                  <a:cubicBezTo>
                    <a:pt x="1372" y="701"/>
                    <a:pt x="1377" y="703"/>
                    <a:pt x="1381" y="704"/>
                  </a:cubicBezTo>
                  <a:lnTo>
                    <a:pt x="1381" y="704"/>
                  </a:lnTo>
                  <a:cubicBezTo>
                    <a:pt x="1375" y="701"/>
                    <a:pt x="1369" y="699"/>
                    <a:pt x="1365" y="699"/>
                  </a:cubicBezTo>
                  <a:close/>
                  <a:moveTo>
                    <a:pt x="876" y="0"/>
                  </a:moveTo>
                  <a:cubicBezTo>
                    <a:pt x="656" y="0"/>
                    <a:pt x="437" y="39"/>
                    <a:pt x="232" y="120"/>
                  </a:cubicBezTo>
                  <a:cubicBezTo>
                    <a:pt x="161" y="146"/>
                    <a:pt x="98" y="191"/>
                    <a:pt x="54" y="262"/>
                  </a:cubicBezTo>
                  <a:cubicBezTo>
                    <a:pt x="18" y="325"/>
                    <a:pt x="0" y="423"/>
                    <a:pt x="18" y="494"/>
                  </a:cubicBezTo>
                  <a:cubicBezTo>
                    <a:pt x="62" y="612"/>
                    <a:pt x="186" y="724"/>
                    <a:pt x="313" y="724"/>
                  </a:cubicBezTo>
                  <a:cubicBezTo>
                    <a:pt x="340" y="724"/>
                    <a:pt x="366" y="719"/>
                    <a:pt x="393" y="708"/>
                  </a:cubicBezTo>
                  <a:cubicBezTo>
                    <a:pt x="500" y="664"/>
                    <a:pt x="607" y="637"/>
                    <a:pt x="714" y="619"/>
                  </a:cubicBezTo>
                  <a:lnTo>
                    <a:pt x="741" y="619"/>
                  </a:lnTo>
                  <a:cubicBezTo>
                    <a:pt x="767" y="619"/>
                    <a:pt x="785" y="610"/>
                    <a:pt x="803" y="610"/>
                  </a:cubicBezTo>
                  <a:lnTo>
                    <a:pt x="973" y="610"/>
                  </a:lnTo>
                  <a:cubicBezTo>
                    <a:pt x="999" y="610"/>
                    <a:pt x="1026" y="619"/>
                    <a:pt x="1044" y="619"/>
                  </a:cubicBezTo>
                  <a:lnTo>
                    <a:pt x="1080" y="619"/>
                  </a:lnTo>
                  <a:cubicBezTo>
                    <a:pt x="1124" y="628"/>
                    <a:pt x="1178" y="637"/>
                    <a:pt x="1222" y="655"/>
                  </a:cubicBezTo>
                  <a:cubicBezTo>
                    <a:pt x="1276" y="664"/>
                    <a:pt x="1321" y="682"/>
                    <a:pt x="1374" y="699"/>
                  </a:cubicBezTo>
                  <a:cubicBezTo>
                    <a:pt x="1377" y="701"/>
                    <a:pt x="1380" y="703"/>
                    <a:pt x="1382" y="705"/>
                  </a:cubicBezTo>
                  <a:lnTo>
                    <a:pt x="1382" y="705"/>
                  </a:lnTo>
                  <a:cubicBezTo>
                    <a:pt x="1382" y="704"/>
                    <a:pt x="1382" y="704"/>
                    <a:pt x="1381" y="704"/>
                  </a:cubicBezTo>
                  <a:lnTo>
                    <a:pt x="1381" y="704"/>
                  </a:lnTo>
                  <a:cubicBezTo>
                    <a:pt x="1382" y="705"/>
                    <a:pt x="1382" y="705"/>
                    <a:pt x="1383" y="705"/>
                  </a:cubicBezTo>
                  <a:lnTo>
                    <a:pt x="1383" y="705"/>
                  </a:lnTo>
                  <a:cubicBezTo>
                    <a:pt x="1385" y="706"/>
                    <a:pt x="1387" y="707"/>
                    <a:pt x="1388" y="708"/>
                  </a:cubicBezTo>
                  <a:lnTo>
                    <a:pt x="1388" y="708"/>
                  </a:lnTo>
                  <a:cubicBezTo>
                    <a:pt x="1393" y="711"/>
                    <a:pt x="1398" y="714"/>
                    <a:pt x="1401" y="717"/>
                  </a:cubicBezTo>
                  <a:cubicBezTo>
                    <a:pt x="1428" y="726"/>
                    <a:pt x="1454" y="744"/>
                    <a:pt x="1481" y="753"/>
                  </a:cubicBezTo>
                  <a:cubicBezTo>
                    <a:pt x="1531" y="778"/>
                    <a:pt x="1587" y="791"/>
                    <a:pt x="1642" y="791"/>
                  </a:cubicBezTo>
                  <a:cubicBezTo>
                    <a:pt x="1745" y="791"/>
                    <a:pt x="1845" y="745"/>
                    <a:pt x="1891" y="646"/>
                  </a:cubicBezTo>
                  <a:cubicBezTo>
                    <a:pt x="1972" y="503"/>
                    <a:pt x="1936" y="307"/>
                    <a:pt x="1784" y="227"/>
                  </a:cubicBezTo>
                  <a:cubicBezTo>
                    <a:pt x="1506" y="80"/>
                    <a:pt x="1190" y="0"/>
                    <a:pt x="8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7"/>
            <p:cNvSpPr/>
            <p:nvPr/>
          </p:nvSpPr>
          <p:spPr>
            <a:xfrm>
              <a:off x="2379825" y="1840125"/>
              <a:ext cx="53550" cy="22825"/>
            </a:xfrm>
            <a:custGeom>
              <a:avLst/>
              <a:gdLst/>
              <a:ahLst/>
              <a:cxnLst/>
              <a:rect l="l" t="t" r="r" b="b"/>
              <a:pathLst>
                <a:path w="2142" h="913" extrusionOk="0">
                  <a:moveTo>
                    <a:pt x="991" y="296"/>
                  </a:moveTo>
                  <a:lnTo>
                    <a:pt x="991" y="296"/>
                  </a:lnTo>
                  <a:cubicBezTo>
                    <a:pt x="987" y="297"/>
                    <a:pt x="983" y="298"/>
                    <a:pt x="979" y="299"/>
                  </a:cubicBezTo>
                  <a:lnTo>
                    <a:pt x="979" y="299"/>
                  </a:lnTo>
                  <a:cubicBezTo>
                    <a:pt x="982" y="298"/>
                    <a:pt x="986" y="297"/>
                    <a:pt x="991" y="296"/>
                  </a:cubicBezTo>
                  <a:close/>
                  <a:moveTo>
                    <a:pt x="1776" y="0"/>
                  </a:moveTo>
                  <a:cubicBezTo>
                    <a:pt x="1726" y="0"/>
                    <a:pt x="1676" y="14"/>
                    <a:pt x="1633" y="46"/>
                  </a:cubicBezTo>
                  <a:cubicBezTo>
                    <a:pt x="1580" y="82"/>
                    <a:pt x="1526" y="108"/>
                    <a:pt x="1464" y="144"/>
                  </a:cubicBezTo>
                  <a:cubicBezTo>
                    <a:pt x="1437" y="153"/>
                    <a:pt x="1410" y="171"/>
                    <a:pt x="1384" y="180"/>
                  </a:cubicBezTo>
                  <a:cubicBezTo>
                    <a:pt x="1378" y="183"/>
                    <a:pt x="1374" y="185"/>
                    <a:pt x="1371" y="187"/>
                  </a:cubicBezTo>
                  <a:lnTo>
                    <a:pt x="1371" y="187"/>
                  </a:lnTo>
                  <a:cubicBezTo>
                    <a:pt x="1370" y="188"/>
                    <a:pt x="1368" y="188"/>
                    <a:pt x="1366" y="189"/>
                  </a:cubicBezTo>
                  <a:cubicBezTo>
                    <a:pt x="1250" y="233"/>
                    <a:pt x="1134" y="269"/>
                    <a:pt x="1009" y="287"/>
                  </a:cubicBezTo>
                  <a:cubicBezTo>
                    <a:pt x="1000" y="291"/>
                    <a:pt x="978" y="297"/>
                    <a:pt x="965" y="301"/>
                  </a:cubicBezTo>
                  <a:lnTo>
                    <a:pt x="965" y="301"/>
                  </a:lnTo>
                  <a:cubicBezTo>
                    <a:pt x="938" y="305"/>
                    <a:pt x="913" y="305"/>
                    <a:pt x="893" y="305"/>
                  </a:cubicBezTo>
                  <a:lnTo>
                    <a:pt x="634" y="305"/>
                  </a:lnTo>
                  <a:cubicBezTo>
                    <a:pt x="616" y="296"/>
                    <a:pt x="509" y="296"/>
                    <a:pt x="590" y="296"/>
                  </a:cubicBezTo>
                  <a:cubicBezTo>
                    <a:pt x="536" y="296"/>
                    <a:pt x="465" y="278"/>
                    <a:pt x="411" y="260"/>
                  </a:cubicBezTo>
                  <a:cubicBezTo>
                    <a:pt x="387" y="255"/>
                    <a:pt x="363" y="252"/>
                    <a:pt x="339" y="252"/>
                  </a:cubicBezTo>
                  <a:cubicBezTo>
                    <a:pt x="201" y="252"/>
                    <a:pt x="67" y="337"/>
                    <a:pt x="36" y="474"/>
                  </a:cubicBezTo>
                  <a:cubicBezTo>
                    <a:pt x="1" y="635"/>
                    <a:pt x="81" y="804"/>
                    <a:pt x="242" y="849"/>
                  </a:cubicBezTo>
                  <a:cubicBezTo>
                    <a:pt x="413" y="892"/>
                    <a:pt x="589" y="913"/>
                    <a:pt x="766" y="913"/>
                  </a:cubicBezTo>
                  <a:cubicBezTo>
                    <a:pt x="1179" y="913"/>
                    <a:pt x="1593" y="797"/>
                    <a:pt x="1937" y="572"/>
                  </a:cubicBezTo>
                  <a:cubicBezTo>
                    <a:pt x="2070" y="483"/>
                    <a:pt x="2142" y="296"/>
                    <a:pt x="2044" y="153"/>
                  </a:cubicBezTo>
                  <a:cubicBezTo>
                    <a:pt x="1989" y="62"/>
                    <a:pt x="1882" y="0"/>
                    <a:pt x="1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7"/>
            <p:cNvSpPr/>
            <p:nvPr/>
          </p:nvSpPr>
          <p:spPr>
            <a:xfrm>
              <a:off x="2476850" y="1833175"/>
              <a:ext cx="40175" cy="19750"/>
            </a:xfrm>
            <a:custGeom>
              <a:avLst/>
              <a:gdLst/>
              <a:ahLst/>
              <a:cxnLst/>
              <a:rect l="l" t="t" r="r" b="b"/>
              <a:pathLst>
                <a:path w="1607" h="790" extrusionOk="0">
                  <a:moveTo>
                    <a:pt x="1257" y="1"/>
                  </a:moveTo>
                  <a:cubicBezTo>
                    <a:pt x="1231" y="1"/>
                    <a:pt x="1204" y="4"/>
                    <a:pt x="1178" y="12"/>
                  </a:cubicBezTo>
                  <a:cubicBezTo>
                    <a:pt x="910" y="83"/>
                    <a:pt x="643" y="137"/>
                    <a:pt x="366" y="172"/>
                  </a:cubicBezTo>
                  <a:cubicBezTo>
                    <a:pt x="393" y="172"/>
                    <a:pt x="420" y="163"/>
                    <a:pt x="447" y="163"/>
                  </a:cubicBezTo>
                  <a:cubicBezTo>
                    <a:pt x="402" y="172"/>
                    <a:pt x="357" y="172"/>
                    <a:pt x="304" y="181"/>
                  </a:cubicBezTo>
                  <a:cubicBezTo>
                    <a:pt x="223" y="190"/>
                    <a:pt x="152" y="208"/>
                    <a:pt x="90" y="270"/>
                  </a:cubicBezTo>
                  <a:cubicBezTo>
                    <a:pt x="36" y="324"/>
                    <a:pt x="0" y="413"/>
                    <a:pt x="0" y="485"/>
                  </a:cubicBezTo>
                  <a:cubicBezTo>
                    <a:pt x="0" y="565"/>
                    <a:pt x="27" y="645"/>
                    <a:pt x="90" y="699"/>
                  </a:cubicBezTo>
                  <a:cubicBezTo>
                    <a:pt x="139" y="748"/>
                    <a:pt x="210" y="789"/>
                    <a:pt x="283" y="789"/>
                  </a:cubicBezTo>
                  <a:cubicBezTo>
                    <a:pt x="290" y="789"/>
                    <a:pt x="297" y="789"/>
                    <a:pt x="304" y="788"/>
                  </a:cubicBezTo>
                  <a:cubicBezTo>
                    <a:pt x="652" y="752"/>
                    <a:pt x="1000" y="690"/>
                    <a:pt x="1339" y="592"/>
                  </a:cubicBezTo>
                  <a:cubicBezTo>
                    <a:pt x="1490" y="556"/>
                    <a:pt x="1606" y="378"/>
                    <a:pt x="1553" y="217"/>
                  </a:cubicBezTo>
                  <a:cubicBezTo>
                    <a:pt x="1508" y="90"/>
                    <a:pt x="1389" y="1"/>
                    <a:pt x="12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7"/>
            <p:cNvSpPr/>
            <p:nvPr/>
          </p:nvSpPr>
          <p:spPr>
            <a:xfrm>
              <a:off x="2452750" y="1595550"/>
              <a:ext cx="22775" cy="41450"/>
            </a:xfrm>
            <a:custGeom>
              <a:avLst/>
              <a:gdLst/>
              <a:ahLst/>
              <a:cxnLst/>
              <a:rect l="l" t="t" r="r" b="b"/>
              <a:pathLst>
                <a:path w="911" h="1658" extrusionOk="0">
                  <a:moveTo>
                    <a:pt x="305" y="1"/>
                  </a:moveTo>
                  <a:cubicBezTo>
                    <a:pt x="254" y="1"/>
                    <a:pt x="201" y="15"/>
                    <a:pt x="162" y="43"/>
                  </a:cubicBezTo>
                  <a:cubicBezTo>
                    <a:pt x="99" y="87"/>
                    <a:pt x="37" y="150"/>
                    <a:pt x="19" y="221"/>
                  </a:cubicBezTo>
                  <a:cubicBezTo>
                    <a:pt x="1" y="310"/>
                    <a:pt x="19" y="382"/>
                    <a:pt x="55" y="462"/>
                  </a:cubicBezTo>
                  <a:cubicBezTo>
                    <a:pt x="63" y="480"/>
                    <a:pt x="63" y="498"/>
                    <a:pt x="72" y="515"/>
                  </a:cubicBezTo>
                  <a:cubicBezTo>
                    <a:pt x="90" y="551"/>
                    <a:pt x="99" y="587"/>
                    <a:pt x="117" y="623"/>
                  </a:cubicBezTo>
                  <a:cubicBezTo>
                    <a:pt x="144" y="694"/>
                    <a:pt x="162" y="765"/>
                    <a:pt x="179" y="846"/>
                  </a:cubicBezTo>
                  <a:cubicBezTo>
                    <a:pt x="218" y="976"/>
                    <a:pt x="249" y="1106"/>
                    <a:pt x="269" y="1237"/>
                  </a:cubicBezTo>
                  <a:lnTo>
                    <a:pt x="269" y="1237"/>
                  </a:lnTo>
                  <a:cubicBezTo>
                    <a:pt x="271" y="1276"/>
                    <a:pt x="278" y="1315"/>
                    <a:pt x="278" y="1354"/>
                  </a:cubicBezTo>
                  <a:cubicBezTo>
                    <a:pt x="286" y="1434"/>
                    <a:pt x="313" y="1506"/>
                    <a:pt x="367" y="1568"/>
                  </a:cubicBezTo>
                  <a:cubicBezTo>
                    <a:pt x="420" y="1622"/>
                    <a:pt x="509" y="1657"/>
                    <a:pt x="590" y="1657"/>
                  </a:cubicBezTo>
                  <a:cubicBezTo>
                    <a:pt x="741" y="1648"/>
                    <a:pt x="911" y="1524"/>
                    <a:pt x="893" y="1354"/>
                  </a:cubicBezTo>
                  <a:cubicBezTo>
                    <a:pt x="848" y="935"/>
                    <a:pt x="741" y="542"/>
                    <a:pt x="581" y="150"/>
                  </a:cubicBezTo>
                  <a:cubicBezTo>
                    <a:pt x="554" y="87"/>
                    <a:pt x="465" y="34"/>
                    <a:pt x="394" y="16"/>
                  </a:cubicBezTo>
                  <a:cubicBezTo>
                    <a:pt x="367" y="6"/>
                    <a:pt x="336" y="1"/>
                    <a:pt x="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7"/>
            <p:cNvSpPr/>
            <p:nvPr/>
          </p:nvSpPr>
          <p:spPr>
            <a:xfrm>
              <a:off x="2374925" y="1588600"/>
              <a:ext cx="23000" cy="45925"/>
            </a:xfrm>
            <a:custGeom>
              <a:avLst/>
              <a:gdLst/>
              <a:ahLst/>
              <a:cxnLst/>
              <a:rect l="l" t="t" r="r" b="b"/>
              <a:pathLst>
                <a:path w="920" h="1837" extrusionOk="0">
                  <a:moveTo>
                    <a:pt x="691" y="602"/>
                  </a:moveTo>
                  <a:cubicBezTo>
                    <a:pt x="691" y="602"/>
                    <a:pt x="689" y="608"/>
                    <a:pt x="688" y="621"/>
                  </a:cubicBezTo>
                  <a:lnTo>
                    <a:pt x="688" y="621"/>
                  </a:lnTo>
                  <a:cubicBezTo>
                    <a:pt x="691" y="608"/>
                    <a:pt x="692" y="602"/>
                    <a:pt x="691" y="602"/>
                  </a:cubicBezTo>
                  <a:close/>
                  <a:moveTo>
                    <a:pt x="688" y="621"/>
                  </a:moveTo>
                  <a:cubicBezTo>
                    <a:pt x="688" y="622"/>
                    <a:pt x="688" y="623"/>
                    <a:pt x="687" y="624"/>
                  </a:cubicBezTo>
                  <a:cubicBezTo>
                    <a:pt x="687" y="631"/>
                    <a:pt x="687" y="637"/>
                    <a:pt x="687" y="642"/>
                  </a:cubicBezTo>
                  <a:cubicBezTo>
                    <a:pt x="687" y="634"/>
                    <a:pt x="688" y="627"/>
                    <a:pt x="688" y="621"/>
                  </a:cubicBezTo>
                  <a:close/>
                  <a:moveTo>
                    <a:pt x="768" y="1231"/>
                  </a:moveTo>
                  <a:cubicBezTo>
                    <a:pt x="768" y="1235"/>
                    <a:pt x="768" y="1240"/>
                    <a:pt x="769" y="1245"/>
                  </a:cubicBezTo>
                  <a:lnTo>
                    <a:pt x="769" y="1245"/>
                  </a:lnTo>
                  <a:cubicBezTo>
                    <a:pt x="768" y="1240"/>
                    <a:pt x="768" y="1236"/>
                    <a:pt x="768" y="1231"/>
                  </a:cubicBezTo>
                  <a:close/>
                  <a:moveTo>
                    <a:pt x="773" y="1254"/>
                  </a:moveTo>
                  <a:cubicBezTo>
                    <a:pt x="777" y="1264"/>
                    <a:pt x="779" y="1269"/>
                    <a:pt x="780" y="1269"/>
                  </a:cubicBezTo>
                  <a:cubicBezTo>
                    <a:pt x="781" y="1269"/>
                    <a:pt x="780" y="1264"/>
                    <a:pt x="777" y="1257"/>
                  </a:cubicBezTo>
                  <a:cubicBezTo>
                    <a:pt x="775" y="1256"/>
                    <a:pt x="774" y="1255"/>
                    <a:pt x="773" y="1254"/>
                  </a:cubicBezTo>
                  <a:close/>
                  <a:moveTo>
                    <a:pt x="462" y="1"/>
                  </a:moveTo>
                  <a:cubicBezTo>
                    <a:pt x="324" y="1"/>
                    <a:pt x="207" y="86"/>
                    <a:pt x="161" y="223"/>
                  </a:cubicBezTo>
                  <a:cubicBezTo>
                    <a:pt x="1" y="704"/>
                    <a:pt x="63" y="1248"/>
                    <a:pt x="313" y="1686"/>
                  </a:cubicBezTo>
                  <a:cubicBezTo>
                    <a:pt x="366" y="1781"/>
                    <a:pt x="471" y="1836"/>
                    <a:pt x="578" y="1836"/>
                  </a:cubicBezTo>
                  <a:cubicBezTo>
                    <a:pt x="631" y="1836"/>
                    <a:pt x="684" y="1822"/>
                    <a:pt x="732" y="1793"/>
                  </a:cubicBezTo>
                  <a:cubicBezTo>
                    <a:pt x="866" y="1703"/>
                    <a:pt x="919" y="1525"/>
                    <a:pt x="839" y="1382"/>
                  </a:cubicBezTo>
                  <a:cubicBezTo>
                    <a:pt x="821" y="1355"/>
                    <a:pt x="812" y="1329"/>
                    <a:pt x="795" y="1311"/>
                  </a:cubicBezTo>
                  <a:cubicBezTo>
                    <a:pt x="787" y="1296"/>
                    <a:pt x="774" y="1269"/>
                    <a:pt x="769" y="1245"/>
                  </a:cubicBezTo>
                  <a:lnTo>
                    <a:pt x="769" y="1245"/>
                  </a:lnTo>
                  <a:cubicBezTo>
                    <a:pt x="770" y="1248"/>
                    <a:pt x="771" y="1251"/>
                    <a:pt x="773" y="1254"/>
                  </a:cubicBezTo>
                  <a:lnTo>
                    <a:pt x="773" y="1254"/>
                  </a:lnTo>
                  <a:cubicBezTo>
                    <a:pt x="772" y="1248"/>
                    <a:pt x="770" y="1240"/>
                    <a:pt x="768" y="1231"/>
                  </a:cubicBezTo>
                  <a:lnTo>
                    <a:pt x="768" y="1231"/>
                  </a:lnTo>
                  <a:cubicBezTo>
                    <a:pt x="768" y="1231"/>
                    <a:pt x="768" y="1231"/>
                    <a:pt x="768" y="1231"/>
                  </a:cubicBezTo>
                  <a:cubicBezTo>
                    <a:pt x="750" y="1204"/>
                    <a:pt x="741" y="1177"/>
                    <a:pt x="741" y="1150"/>
                  </a:cubicBezTo>
                  <a:cubicBezTo>
                    <a:pt x="723" y="1106"/>
                    <a:pt x="714" y="1061"/>
                    <a:pt x="705" y="1016"/>
                  </a:cubicBezTo>
                  <a:cubicBezTo>
                    <a:pt x="701" y="1012"/>
                    <a:pt x="697" y="994"/>
                    <a:pt x="693" y="975"/>
                  </a:cubicBezTo>
                  <a:lnTo>
                    <a:pt x="693" y="975"/>
                  </a:lnTo>
                  <a:cubicBezTo>
                    <a:pt x="694" y="976"/>
                    <a:pt x="694" y="976"/>
                    <a:pt x="694" y="976"/>
                  </a:cubicBezTo>
                  <a:cubicBezTo>
                    <a:pt x="695" y="976"/>
                    <a:pt x="693" y="962"/>
                    <a:pt x="687" y="936"/>
                  </a:cubicBezTo>
                  <a:lnTo>
                    <a:pt x="687" y="936"/>
                  </a:lnTo>
                  <a:cubicBezTo>
                    <a:pt x="687" y="936"/>
                    <a:pt x="690" y="956"/>
                    <a:pt x="693" y="975"/>
                  </a:cubicBezTo>
                  <a:lnTo>
                    <a:pt x="693" y="975"/>
                  </a:lnTo>
                  <a:cubicBezTo>
                    <a:pt x="692" y="973"/>
                    <a:pt x="690" y="966"/>
                    <a:pt x="687" y="954"/>
                  </a:cubicBezTo>
                  <a:cubicBezTo>
                    <a:pt x="687" y="945"/>
                    <a:pt x="687" y="936"/>
                    <a:pt x="687" y="918"/>
                  </a:cubicBezTo>
                  <a:cubicBezTo>
                    <a:pt x="679" y="820"/>
                    <a:pt x="679" y="722"/>
                    <a:pt x="687" y="624"/>
                  </a:cubicBezTo>
                  <a:cubicBezTo>
                    <a:pt x="687" y="617"/>
                    <a:pt x="687" y="611"/>
                    <a:pt x="687" y="606"/>
                  </a:cubicBezTo>
                  <a:cubicBezTo>
                    <a:pt x="696" y="588"/>
                    <a:pt x="696" y="562"/>
                    <a:pt x="705" y="544"/>
                  </a:cubicBezTo>
                  <a:cubicBezTo>
                    <a:pt x="714" y="490"/>
                    <a:pt x="732" y="437"/>
                    <a:pt x="750" y="383"/>
                  </a:cubicBezTo>
                  <a:cubicBezTo>
                    <a:pt x="795" y="231"/>
                    <a:pt x="687" y="44"/>
                    <a:pt x="536" y="8"/>
                  </a:cubicBezTo>
                  <a:cubicBezTo>
                    <a:pt x="511" y="3"/>
                    <a:pt x="486" y="1"/>
                    <a:pt x="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7"/>
            <p:cNvSpPr/>
            <p:nvPr/>
          </p:nvSpPr>
          <p:spPr>
            <a:xfrm>
              <a:off x="2314475" y="1663700"/>
              <a:ext cx="46875" cy="27675"/>
            </a:xfrm>
            <a:custGeom>
              <a:avLst/>
              <a:gdLst/>
              <a:ahLst/>
              <a:cxnLst/>
              <a:rect l="l" t="t" r="r" b="b"/>
              <a:pathLst>
                <a:path w="1875" h="1107" extrusionOk="0">
                  <a:moveTo>
                    <a:pt x="1522" y="1"/>
                  </a:moveTo>
                  <a:cubicBezTo>
                    <a:pt x="1471" y="1"/>
                    <a:pt x="1421" y="15"/>
                    <a:pt x="1375" y="46"/>
                  </a:cubicBezTo>
                  <a:cubicBezTo>
                    <a:pt x="1286" y="100"/>
                    <a:pt x="1187" y="154"/>
                    <a:pt x="1098" y="198"/>
                  </a:cubicBezTo>
                  <a:cubicBezTo>
                    <a:pt x="1045" y="225"/>
                    <a:pt x="1000" y="252"/>
                    <a:pt x="947" y="278"/>
                  </a:cubicBezTo>
                  <a:cubicBezTo>
                    <a:pt x="929" y="287"/>
                    <a:pt x="911" y="296"/>
                    <a:pt x="884" y="305"/>
                  </a:cubicBezTo>
                  <a:cubicBezTo>
                    <a:pt x="878" y="305"/>
                    <a:pt x="830" y="328"/>
                    <a:pt x="833" y="328"/>
                  </a:cubicBezTo>
                  <a:cubicBezTo>
                    <a:pt x="834" y="328"/>
                    <a:pt x="843" y="324"/>
                    <a:pt x="866" y="314"/>
                  </a:cubicBezTo>
                  <a:lnTo>
                    <a:pt x="866" y="314"/>
                  </a:lnTo>
                  <a:cubicBezTo>
                    <a:pt x="768" y="359"/>
                    <a:pt x="670" y="394"/>
                    <a:pt x="563" y="421"/>
                  </a:cubicBezTo>
                  <a:cubicBezTo>
                    <a:pt x="465" y="457"/>
                    <a:pt x="367" y="484"/>
                    <a:pt x="260" y="510"/>
                  </a:cubicBezTo>
                  <a:cubicBezTo>
                    <a:pt x="108" y="546"/>
                    <a:pt x="1" y="733"/>
                    <a:pt x="54" y="885"/>
                  </a:cubicBezTo>
                  <a:cubicBezTo>
                    <a:pt x="92" y="1022"/>
                    <a:pt x="215" y="1107"/>
                    <a:pt x="350" y="1107"/>
                  </a:cubicBezTo>
                  <a:cubicBezTo>
                    <a:pt x="373" y="1107"/>
                    <a:pt x="397" y="1104"/>
                    <a:pt x="420" y="1099"/>
                  </a:cubicBezTo>
                  <a:cubicBezTo>
                    <a:pt x="866" y="992"/>
                    <a:pt x="1294" y="814"/>
                    <a:pt x="1678" y="564"/>
                  </a:cubicBezTo>
                  <a:cubicBezTo>
                    <a:pt x="1812" y="484"/>
                    <a:pt x="1874" y="296"/>
                    <a:pt x="1785" y="154"/>
                  </a:cubicBezTo>
                  <a:cubicBezTo>
                    <a:pt x="1731" y="63"/>
                    <a:pt x="1627" y="1"/>
                    <a:pt x="1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7"/>
            <p:cNvSpPr/>
            <p:nvPr/>
          </p:nvSpPr>
          <p:spPr>
            <a:xfrm>
              <a:off x="2293525" y="1734375"/>
              <a:ext cx="35250" cy="33200"/>
            </a:xfrm>
            <a:custGeom>
              <a:avLst/>
              <a:gdLst/>
              <a:ahLst/>
              <a:cxnLst/>
              <a:rect l="l" t="t" r="r" b="b"/>
              <a:pathLst>
                <a:path w="1410" h="1328" extrusionOk="0">
                  <a:moveTo>
                    <a:pt x="1223" y="583"/>
                  </a:moveTo>
                  <a:cubicBezTo>
                    <a:pt x="1210" y="588"/>
                    <a:pt x="1197" y="593"/>
                    <a:pt x="1184" y="598"/>
                  </a:cubicBezTo>
                  <a:lnTo>
                    <a:pt x="1184" y="598"/>
                  </a:lnTo>
                  <a:cubicBezTo>
                    <a:pt x="1199" y="593"/>
                    <a:pt x="1212" y="588"/>
                    <a:pt x="1223" y="583"/>
                  </a:cubicBezTo>
                  <a:close/>
                  <a:moveTo>
                    <a:pt x="1178" y="601"/>
                  </a:moveTo>
                  <a:cubicBezTo>
                    <a:pt x="1173" y="602"/>
                    <a:pt x="1169" y="603"/>
                    <a:pt x="1165" y="605"/>
                  </a:cubicBezTo>
                  <a:lnTo>
                    <a:pt x="1165" y="605"/>
                  </a:lnTo>
                  <a:cubicBezTo>
                    <a:pt x="1169" y="603"/>
                    <a:pt x="1173" y="601"/>
                    <a:pt x="1178" y="601"/>
                  </a:cubicBezTo>
                  <a:close/>
                  <a:moveTo>
                    <a:pt x="955" y="725"/>
                  </a:moveTo>
                  <a:cubicBezTo>
                    <a:pt x="948" y="731"/>
                    <a:pt x="941" y="736"/>
                    <a:pt x="934" y="742"/>
                  </a:cubicBezTo>
                  <a:lnTo>
                    <a:pt x="934" y="742"/>
                  </a:lnTo>
                  <a:cubicBezTo>
                    <a:pt x="941" y="737"/>
                    <a:pt x="949" y="732"/>
                    <a:pt x="955" y="725"/>
                  </a:cubicBezTo>
                  <a:close/>
                  <a:moveTo>
                    <a:pt x="1082" y="1"/>
                  </a:moveTo>
                  <a:cubicBezTo>
                    <a:pt x="1059" y="1"/>
                    <a:pt x="1038" y="4"/>
                    <a:pt x="1017" y="12"/>
                  </a:cubicBezTo>
                  <a:cubicBezTo>
                    <a:pt x="794" y="101"/>
                    <a:pt x="607" y="217"/>
                    <a:pt x="429" y="378"/>
                  </a:cubicBezTo>
                  <a:cubicBezTo>
                    <a:pt x="277" y="511"/>
                    <a:pt x="143" y="690"/>
                    <a:pt x="54" y="868"/>
                  </a:cubicBezTo>
                  <a:cubicBezTo>
                    <a:pt x="9" y="940"/>
                    <a:pt x="0" y="1020"/>
                    <a:pt x="18" y="1100"/>
                  </a:cubicBezTo>
                  <a:cubicBezTo>
                    <a:pt x="36" y="1171"/>
                    <a:pt x="90" y="1252"/>
                    <a:pt x="161" y="1287"/>
                  </a:cubicBezTo>
                  <a:cubicBezTo>
                    <a:pt x="209" y="1311"/>
                    <a:pt x="260" y="1327"/>
                    <a:pt x="313" y="1327"/>
                  </a:cubicBezTo>
                  <a:cubicBezTo>
                    <a:pt x="339" y="1327"/>
                    <a:pt x="366" y="1323"/>
                    <a:pt x="393" y="1314"/>
                  </a:cubicBezTo>
                  <a:cubicBezTo>
                    <a:pt x="464" y="1296"/>
                    <a:pt x="536" y="1252"/>
                    <a:pt x="571" y="1180"/>
                  </a:cubicBezTo>
                  <a:cubicBezTo>
                    <a:pt x="609" y="1105"/>
                    <a:pt x="653" y="1042"/>
                    <a:pt x="699" y="976"/>
                  </a:cubicBezTo>
                  <a:lnTo>
                    <a:pt x="699" y="976"/>
                  </a:lnTo>
                  <a:cubicBezTo>
                    <a:pt x="768" y="887"/>
                    <a:pt x="845" y="811"/>
                    <a:pt x="934" y="742"/>
                  </a:cubicBezTo>
                  <a:lnTo>
                    <a:pt x="934" y="742"/>
                  </a:lnTo>
                  <a:cubicBezTo>
                    <a:pt x="929" y="745"/>
                    <a:pt x="924" y="748"/>
                    <a:pt x="919" y="751"/>
                  </a:cubicBezTo>
                  <a:lnTo>
                    <a:pt x="919" y="751"/>
                  </a:lnTo>
                  <a:cubicBezTo>
                    <a:pt x="1005" y="688"/>
                    <a:pt x="1092" y="637"/>
                    <a:pt x="1184" y="598"/>
                  </a:cubicBezTo>
                  <a:lnTo>
                    <a:pt x="1184" y="598"/>
                  </a:lnTo>
                  <a:cubicBezTo>
                    <a:pt x="1182" y="599"/>
                    <a:pt x="1181" y="600"/>
                    <a:pt x="1179" y="600"/>
                  </a:cubicBezTo>
                  <a:lnTo>
                    <a:pt x="1179" y="600"/>
                  </a:lnTo>
                  <a:cubicBezTo>
                    <a:pt x="1250" y="565"/>
                    <a:pt x="1312" y="538"/>
                    <a:pt x="1356" y="458"/>
                  </a:cubicBezTo>
                  <a:cubicBezTo>
                    <a:pt x="1392" y="395"/>
                    <a:pt x="1410" y="297"/>
                    <a:pt x="1392" y="226"/>
                  </a:cubicBezTo>
                  <a:cubicBezTo>
                    <a:pt x="1365" y="154"/>
                    <a:pt x="1321" y="83"/>
                    <a:pt x="1249" y="47"/>
                  </a:cubicBezTo>
                  <a:cubicBezTo>
                    <a:pt x="1198" y="22"/>
                    <a:pt x="1138" y="1"/>
                    <a:pt x="10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7"/>
            <p:cNvSpPr/>
            <p:nvPr/>
          </p:nvSpPr>
          <p:spPr>
            <a:xfrm>
              <a:off x="2307125" y="1808025"/>
              <a:ext cx="30350" cy="35775"/>
            </a:xfrm>
            <a:custGeom>
              <a:avLst/>
              <a:gdLst/>
              <a:ahLst/>
              <a:cxnLst/>
              <a:rect l="l" t="t" r="r" b="b"/>
              <a:pathLst>
                <a:path w="1214" h="1431" extrusionOk="0">
                  <a:moveTo>
                    <a:pt x="884" y="759"/>
                  </a:moveTo>
                  <a:cubicBezTo>
                    <a:pt x="876" y="768"/>
                    <a:pt x="869" y="778"/>
                    <a:pt x="862" y="787"/>
                  </a:cubicBezTo>
                  <a:lnTo>
                    <a:pt x="862" y="787"/>
                  </a:lnTo>
                  <a:cubicBezTo>
                    <a:pt x="869" y="779"/>
                    <a:pt x="877" y="770"/>
                    <a:pt x="884" y="759"/>
                  </a:cubicBezTo>
                  <a:close/>
                  <a:moveTo>
                    <a:pt x="910" y="1"/>
                  </a:moveTo>
                  <a:cubicBezTo>
                    <a:pt x="821" y="1"/>
                    <a:pt x="759" y="36"/>
                    <a:pt x="696" y="90"/>
                  </a:cubicBezTo>
                  <a:cubicBezTo>
                    <a:pt x="393" y="349"/>
                    <a:pt x="170" y="679"/>
                    <a:pt x="27" y="1045"/>
                  </a:cubicBezTo>
                  <a:cubicBezTo>
                    <a:pt x="1" y="1116"/>
                    <a:pt x="27" y="1223"/>
                    <a:pt x="63" y="1285"/>
                  </a:cubicBezTo>
                  <a:cubicBezTo>
                    <a:pt x="99" y="1348"/>
                    <a:pt x="170" y="1401"/>
                    <a:pt x="241" y="1419"/>
                  </a:cubicBezTo>
                  <a:cubicBezTo>
                    <a:pt x="273" y="1426"/>
                    <a:pt x="305" y="1430"/>
                    <a:pt x="337" y="1430"/>
                  </a:cubicBezTo>
                  <a:cubicBezTo>
                    <a:pt x="387" y="1430"/>
                    <a:pt x="435" y="1420"/>
                    <a:pt x="473" y="1392"/>
                  </a:cubicBezTo>
                  <a:cubicBezTo>
                    <a:pt x="545" y="1348"/>
                    <a:pt x="589" y="1285"/>
                    <a:pt x="616" y="1205"/>
                  </a:cubicBezTo>
                  <a:cubicBezTo>
                    <a:pt x="616" y="1205"/>
                    <a:pt x="616" y="1205"/>
                    <a:pt x="616" y="1205"/>
                  </a:cubicBezTo>
                  <a:lnTo>
                    <a:pt x="616" y="1205"/>
                  </a:lnTo>
                  <a:cubicBezTo>
                    <a:pt x="613" y="1214"/>
                    <a:pt x="610" y="1223"/>
                    <a:pt x="607" y="1232"/>
                  </a:cubicBezTo>
                  <a:cubicBezTo>
                    <a:pt x="612" y="1221"/>
                    <a:pt x="617" y="1210"/>
                    <a:pt x="622" y="1198"/>
                  </a:cubicBezTo>
                  <a:lnTo>
                    <a:pt x="622" y="1198"/>
                  </a:lnTo>
                  <a:cubicBezTo>
                    <a:pt x="626" y="1192"/>
                    <a:pt x="630" y="1184"/>
                    <a:pt x="632" y="1175"/>
                  </a:cubicBezTo>
                  <a:lnTo>
                    <a:pt x="632" y="1175"/>
                  </a:lnTo>
                  <a:cubicBezTo>
                    <a:pt x="694" y="1038"/>
                    <a:pt x="769" y="912"/>
                    <a:pt x="862" y="787"/>
                  </a:cubicBezTo>
                  <a:lnTo>
                    <a:pt x="862" y="787"/>
                  </a:lnTo>
                  <a:cubicBezTo>
                    <a:pt x="852" y="800"/>
                    <a:pt x="841" y="811"/>
                    <a:pt x="830" y="821"/>
                  </a:cubicBezTo>
                  <a:cubicBezTo>
                    <a:pt x="919" y="714"/>
                    <a:pt x="1018" y="607"/>
                    <a:pt x="1125" y="518"/>
                  </a:cubicBezTo>
                  <a:cubicBezTo>
                    <a:pt x="1178" y="474"/>
                    <a:pt x="1214" y="375"/>
                    <a:pt x="1214" y="304"/>
                  </a:cubicBezTo>
                  <a:cubicBezTo>
                    <a:pt x="1214" y="233"/>
                    <a:pt x="1178" y="143"/>
                    <a:pt x="1125" y="90"/>
                  </a:cubicBezTo>
                  <a:cubicBezTo>
                    <a:pt x="1062" y="36"/>
                    <a:pt x="991" y="1"/>
                    <a:pt x="9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7"/>
            <p:cNvSpPr/>
            <p:nvPr/>
          </p:nvSpPr>
          <p:spPr>
            <a:xfrm>
              <a:off x="2334575" y="1899075"/>
              <a:ext cx="39475" cy="19875"/>
            </a:xfrm>
            <a:custGeom>
              <a:avLst/>
              <a:gdLst/>
              <a:ahLst/>
              <a:cxnLst/>
              <a:rect l="l" t="t" r="r" b="b"/>
              <a:pathLst>
                <a:path w="1579" h="795" extrusionOk="0">
                  <a:moveTo>
                    <a:pt x="1114" y="44"/>
                  </a:moveTo>
                  <a:cubicBezTo>
                    <a:pt x="1098" y="49"/>
                    <a:pt x="1082" y="55"/>
                    <a:pt x="1071" y="61"/>
                  </a:cubicBezTo>
                  <a:lnTo>
                    <a:pt x="1071" y="61"/>
                  </a:lnTo>
                  <a:cubicBezTo>
                    <a:pt x="1088" y="52"/>
                    <a:pt x="1097" y="52"/>
                    <a:pt x="1114" y="44"/>
                  </a:cubicBezTo>
                  <a:close/>
                  <a:moveTo>
                    <a:pt x="660" y="169"/>
                  </a:moveTo>
                  <a:cubicBezTo>
                    <a:pt x="650" y="169"/>
                    <a:pt x="639" y="170"/>
                    <a:pt x="627" y="173"/>
                  </a:cubicBezTo>
                  <a:lnTo>
                    <a:pt x="627" y="173"/>
                  </a:lnTo>
                  <a:cubicBezTo>
                    <a:pt x="632" y="172"/>
                    <a:pt x="637" y="172"/>
                    <a:pt x="643" y="172"/>
                  </a:cubicBezTo>
                  <a:lnTo>
                    <a:pt x="643" y="172"/>
                  </a:lnTo>
                  <a:cubicBezTo>
                    <a:pt x="648" y="171"/>
                    <a:pt x="654" y="170"/>
                    <a:pt x="660" y="169"/>
                  </a:cubicBezTo>
                  <a:close/>
                  <a:moveTo>
                    <a:pt x="1284" y="0"/>
                  </a:moveTo>
                  <a:cubicBezTo>
                    <a:pt x="1228" y="0"/>
                    <a:pt x="1174" y="17"/>
                    <a:pt x="1115" y="43"/>
                  </a:cubicBezTo>
                  <a:cubicBezTo>
                    <a:pt x="1115" y="43"/>
                    <a:pt x="1114" y="43"/>
                    <a:pt x="1114" y="44"/>
                  </a:cubicBezTo>
                  <a:lnTo>
                    <a:pt x="1114" y="44"/>
                  </a:lnTo>
                  <a:cubicBezTo>
                    <a:pt x="1123" y="40"/>
                    <a:pt x="1132" y="37"/>
                    <a:pt x="1142" y="34"/>
                  </a:cubicBezTo>
                  <a:lnTo>
                    <a:pt x="1142" y="34"/>
                  </a:lnTo>
                  <a:cubicBezTo>
                    <a:pt x="988" y="99"/>
                    <a:pt x="828" y="141"/>
                    <a:pt x="660" y="169"/>
                  </a:cubicBezTo>
                  <a:lnTo>
                    <a:pt x="660" y="169"/>
                  </a:lnTo>
                  <a:cubicBezTo>
                    <a:pt x="672" y="168"/>
                    <a:pt x="684" y="168"/>
                    <a:pt x="696" y="168"/>
                  </a:cubicBezTo>
                  <a:cubicBezTo>
                    <a:pt x="678" y="169"/>
                    <a:pt x="660" y="170"/>
                    <a:pt x="643" y="172"/>
                  </a:cubicBezTo>
                  <a:lnTo>
                    <a:pt x="643" y="172"/>
                  </a:lnTo>
                  <a:cubicBezTo>
                    <a:pt x="631" y="173"/>
                    <a:pt x="619" y="175"/>
                    <a:pt x="606" y="177"/>
                  </a:cubicBezTo>
                  <a:cubicBezTo>
                    <a:pt x="614" y="175"/>
                    <a:pt x="621" y="174"/>
                    <a:pt x="627" y="173"/>
                  </a:cubicBezTo>
                  <a:lnTo>
                    <a:pt x="627" y="173"/>
                  </a:lnTo>
                  <a:cubicBezTo>
                    <a:pt x="557" y="177"/>
                    <a:pt x="489" y="181"/>
                    <a:pt x="422" y="181"/>
                  </a:cubicBezTo>
                  <a:cubicBezTo>
                    <a:pt x="385" y="181"/>
                    <a:pt x="349" y="180"/>
                    <a:pt x="312" y="177"/>
                  </a:cubicBezTo>
                  <a:cubicBezTo>
                    <a:pt x="308" y="177"/>
                    <a:pt x="304" y="177"/>
                    <a:pt x="299" y="177"/>
                  </a:cubicBezTo>
                  <a:cubicBezTo>
                    <a:pt x="144" y="177"/>
                    <a:pt x="0" y="333"/>
                    <a:pt x="9" y="480"/>
                  </a:cubicBezTo>
                  <a:cubicBezTo>
                    <a:pt x="18" y="659"/>
                    <a:pt x="143" y="784"/>
                    <a:pt x="312" y="792"/>
                  </a:cubicBezTo>
                  <a:cubicBezTo>
                    <a:pt x="345" y="794"/>
                    <a:pt x="377" y="795"/>
                    <a:pt x="409" y="795"/>
                  </a:cubicBezTo>
                  <a:cubicBezTo>
                    <a:pt x="759" y="795"/>
                    <a:pt x="1100" y="708"/>
                    <a:pt x="1418" y="569"/>
                  </a:cubicBezTo>
                  <a:cubicBezTo>
                    <a:pt x="1490" y="534"/>
                    <a:pt x="1543" y="453"/>
                    <a:pt x="1561" y="382"/>
                  </a:cubicBezTo>
                  <a:cubicBezTo>
                    <a:pt x="1579" y="311"/>
                    <a:pt x="1570" y="213"/>
                    <a:pt x="1534" y="150"/>
                  </a:cubicBezTo>
                  <a:cubicBezTo>
                    <a:pt x="1490" y="88"/>
                    <a:pt x="1427" y="25"/>
                    <a:pt x="1347" y="7"/>
                  </a:cubicBezTo>
                  <a:cubicBezTo>
                    <a:pt x="1325" y="3"/>
                    <a:pt x="1305" y="0"/>
                    <a:pt x="1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7"/>
            <p:cNvSpPr/>
            <p:nvPr/>
          </p:nvSpPr>
          <p:spPr>
            <a:xfrm>
              <a:off x="2252250" y="1814925"/>
              <a:ext cx="21450" cy="58375"/>
            </a:xfrm>
            <a:custGeom>
              <a:avLst/>
              <a:gdLst/>
              <a:ahLst/>
              <a:cxnLst/>
              <a:rect l="l" t="t" r="r" b="b"/>
              <a:pathLst>
                <a:path w="858" h="2335" extrusionOk="0">
                  <a:moveTo>
                    <a:pt x="336" y="1"/>
                  </a:moveTo>
                  <a:cubicBezTo>
                    <a:pt x="331" y="1"/>
                    <a:pt x="327" y="1"/>
                    <a:pt x="322" y="1"/>
                  </a:cubicBezTo>
                  <a:cubicBezTo>
                    <a:pt x="153" y="10"/>
                    <a:pt x="28" y="135"/>
                    <a:pt x="19" y="305"/>
                  </a:cubicBezTo>
                  <a:cubicBezTo>
                    <a:pt x="1" y="911"/>
                    <a:pt x="72" y="1527"/>
                    <a:pt x="224" y="2116"/>
                  </a:cubicBezTo>
                  <a:cubicBezTo>
                    <a:pt x="261" y="2240"/>
                    <a:pt x="388" y="2335"/>
                    <a:pt x="516" y="2335"/>
                  </a:cubicBezTo>
                  <a:cubicBezTo>
                    <a:pt x="544" y="2335"/>
                    <a:pt x="572" y="2330"/>
                    <a:pt x="599" y="2321"/>
                  </a:cubicBezTo>
                  <a:cubicBezTo>
                    <a:pt x="759" y="2276"/>
                    <a:pt x="857" y="2116"/>
                    <a:pt x="813" y="1955"/>
                  </a:cubicBezTo>
                  <a:cubicBezTo>
                    <a:pt x="670" y="1393"/>
                    <a:pt x="608" y="893"/>
                    <a:pt x="634" y="305"/>
                  </a:cubicBezTo>
                  <a:cubicBezTo>
                    <a:pt x="634" y="149"/>
                    <a:pt x="491" y="1"/>
                    <a:pt x="3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7"/>
            <p:cNvSpPr/>
            <p:nvPr/>
          </p:nvSpPr>
          <p:spPr>
            <a:xfrm>
              <a:off x="2420875" y="1895675"/>
              <a:ext cx="18975" cy="50350"/>
            </a:xfrm>
            <a:custGeom>
              <a:avLst/>
              <a:gdLst/>
              <a:ahLst/>
              <a:cxnLst/>
              <a:rect l="l" t="t" r="r" b="b"/>
              <a:pathLst>
                <a:path w="759" h="2014" extrusionOk="0">
                  <a:moveTo>
                    <a:pt x="469" y="0"/>
                  </a:moveTo>
                  <a:cubicBezTo>
                    <a:pt x="464" y="0"/>
                    <a:pt x="460" y="0"/>
                    <a:pt x="455" y="1"/>
                  </a:cubicBezTo>
                  <a:cubicBezTo>
                    <a:pt x="286" y="10"/>
                    <a:pt x="152" y="135"/>
                    <a:pt x="152" y="304"/>
                  </a:cubicBezTo>
                  <a:cubicBezTo>
                    <a:pt x="143" y="536"/>
                    <a:pt x="125" y="768"/>
                    <a:pt x="107" y="1000"/>
                  </a:cubicBezTo>
                  <a:cubicBezTo>
                    <a:pt x="98" y="1107"/>
                    <a:pt x="81" y="1214"/>
                    <a:pt x="72" y="1330"/>
                  </a:cubicBezTo>
                  <a:cubicBezTo>
                    <a:pt x="69" y="1348"/>
                    <a:pt x="68" y="1354"/>
                    <a:pt x="68" y="1354"/>
                  </a:cubicBezTo>
                  <a:cubicBezTo>
                    <a:pt x="67" y="1354"/>
                    <a:pt x="68" y="1332"/>
                    <a:pt x="67" y="1332"/>
                  </a:cubicBezTo>
                  <a:cubicBezTo>
                    <a:pt x="66" y="1332"/>
                    <a:pt x="65" y="1338"/>
                    <a:pt x="63" y="1357"/>
                  </a:cubicBezTo>
                  <a:cubicBezTo>
                    <a:pt x="63" y="1383"/>
                    <a:pt x="54" y="1410"/>
                    <a:pt x="54" y="1437"/>
                  </a:cubicBezTo>
                  <a:cubicBezTo>
                    <a:pt x="45" y="1499"/>
                    <a:pt x="36" y="1571"/>
                    <a:pt x="27" y="1633"/>
                  </a:cubicBezTo>
                  <a:cubicBezTo>
                    <a:pt x="0" y="1785"/>
                    <a:pt x="63" y="1963"/>
                    <a:pt x="232" y="2008"/>
                  </a:cubicBezTo>
                  <a:cubicBezTo>
                    <a:pt x="253" y="2012"/>
                    <a:pt x="274" y="2013"/>
                    <a:pt x="296" y="2013"/>
                  </a:cubicBezTo>
                  <a:cubicBezTo>
                    <a:pt x="434" y="2013"/>
                    <a:pt x="584" y="1940"/>
                    <a:pt x="607" y="1794"/>
                  </a:cubicBezTo>
                  <a:cubicBezTo>
                    <a:pt x="687" y="1303"/>
                    <a:pt x="741" y="804"/>
                    <a:pt x="759" y="304"/>
                  </a:cubicBezTo>
                  <a:cubicBezTo>
                    <a:pt x="759" y="148"/>
                    <a:pt x="624" y="0"/>
                    <a:pt x="4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7"/>
            <p:cNvSpPr/>
            <p:nvPr/>
          </p:nvSpPr>
          <p:spPr>
            <a:xfrm>
              <a:off x="2208325" y="1872950"/>
              <a:ext cx="36825" cy="27625"/>
            </a:xfrm>
            <a:custGeom>
              <a:avLst/>
              <a:gdLst/>
              <a:ahLst/>
              <a:cxnLst/>
              <a:rect l="l" t="t" r="r" b="b"/>
              <a:pathLst>
                <a:path w="1473" h="1105" extrusionOk="0">
                  <a:moveTo>
                    <a:pt x="308" y="0"/>
                  </a:moveTo>
                  <a:cubicBezTo>
                    <a:pt x="281" y="0"/>
                    <a:pt x="255" y="3"/>
                    <a:pt x="232" y="9"/>
                  </a:cubicBezTo>
                  <a:cubicBezTo>
                    <a:pt x="161" y="27"/>
                    <a:pt x="90" y="89"/>
                    <a:pt x="54" y="151"/>
                  </a:cubicBezTo>
                  <a:cubicBezTo>
                    <a:pt x="18" y="223"/>
                    <a:pt x="1" y="303"/>
                    <a:pt x="27" y="383"/>
                  </a:cubicBezTo>
                  <a:cubicBezTo>
                    <a:pt x="45" y="464"/>
                    <a:pt x="99" y="517"/>
                    <a:pt x="161" y="571"/>
                  </a:cubicBezTo>
                  <a:cubicBezTo>
                    <a:pt x="420" y="758"/>
                    <a:pt x="696" y="928"/>
                    <a:pt x="982" y="1061"/>
                  </a:cubicBezTo>
                  <a:cubicBezTo>
                    <a:pt x="1034" y="1087"/>
                    <a:pt x="1091" y="1104"/>
                    <a:pt x="1149" y="1104"/>
                  </a:cubicBezTo>
                  <a:cubicBezTo>
                    <a:pt x="1171" y="1104"/>
                    <a:pt x="1192" y="1102"/>
                    <a:pt x="1214" y="1097"/>
                  </a:cubicBezTo>
                  <a:cubicBezTo>
                    <a:pt x="1285" y="1079"/>
                    <a:pt x="1365" y="1017"/>
                    <a:pt x="1401" y="954"/>
                  </a:cubicBezTo>
                  <a:cubicBezTo>
                    <a:pt x="1472" y="821"/>
                    <a:pt x="1446" y="615"/>
                    <a:pt x="1294" y="535"/>
                  </a:cubicBezTo>
                  <a:cubicBezTo>
                    <a:pt x="1000" y="401"/>
                    <a:pt x="732" y="232"/>
                    <a:pt x="473" y="44"/>
                  </a:cubicBezTo>
                  <a:cubicBezTo>
                    <a:pt x="431" y="14"/>
                    <a:pt x="367" y="0"/>
                    <a:pt x="3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7"/>
            <p:cNvSpPr/>
            <p:nvPr/>
          </p:nvSpPr>
          <p:spPr>
            <a:xfrm>
              <a:off x="2191825" y="1770750"/>
              <a:ext cx="39725" cy="47950"/>
            </a:xfrm>
            <a:custGeom>
              <a:avLst/>
              <a:gdLst/>
              <a:ahLst/>
              <a:cxnLst/>
              <a:rect l="l" t="t" r="r" b="b"/>
              <a:pathLst>
                <a:path w="1589" h="1918" extrusionOk="0">
                  <a:moveTo>
                    <a:pt x="1255" y="0"/>
                  </a:moveTo>
                  <a:cubicBezTo>
                    <a:pt x="1150" y="0"/>
                    <a:pt x="1043" y="48"/>
                    <a:pt x="991" y="154"/>
                  </a:cubicBezTo>
                  <a:cubicBezTo>
                    <a:pt x="875" y="386"/>
                    <a:pt x="741" y="609"/>
                    <a:pt x="589" y="832"/>
                  </a:cubicBezTo>
                  <a:cubicBezTo>
                    <a:pt x="553" y="885"/>
                    <a:pt x="518" y="939"/>
                    <a:pt x="473" y="983"/>
                  </a:cubicBezTo>
                  <a:cubicBezTo>
                    <a:pt x="464" y="1001"/>
                    <a:pt x="455" y="1010"/>
                    <a:pt x="446" y="1028"/>
                  </a:cubicBezTo>
                  <a:cubicBezTo>
                    <a:pt x="451" y="1023"/>
                    <a:pt x="455" y="1019"/>
                    <a:pt x="458" y="1015"/>
                  </a:cubicBezTo>
                  <a:lnTo>
                    <a:pt x="458" y="1015"/>
                  </a:lnTo>
                  <a:cubicBezTo>
                    <a:pt x="457" y="1016"/>
                    <a:pt x="456" y="1018"/>
                    <a:pt x="455" y="1019"/>
                  </a:cubicBezTo>
                  <a:cubicBezTo>
                    <a:pt x="429" y="1046"/>
                    <a:pt x="411" y="1072"/>
                    <a:pt x="384" y="1099"/>
                  </a:cubicBezTo>
                  <a:cubicBezTo>
                    <a:pt x="304" y="1197"/>
                    <a:pt x="214" y="1304"/>
                    <a:pt x="125" y="1403"/>
                  </a:cubicBezTo>
                  <a:cubicBezTo>
                    <a:pt x="9" y="1519"/>
                    <a:pt x="0" y="1715"/>
                    <a:pt x="125" y="1831"/>
                  </a:cubicBezTo>
                  <a:cubicBezTo>
                    <a:pt x="185" y="1886"/>
                    <a:pt x="267" y="1918"/>
                    <a:pt x="348" y="1918"/>
                  </a:cubicBezTo>
                  <a:cubicBezTo>
                    <a:pt x="423" y="1918"/>
                    <a:pt x="498" y="1891"/>
                    <a:pt x="553" y="1831"/>
                  </a:cubicBezTo>
                  <a:cubicBezTo>
                    <a:pt x="937" y="1420"/>
                    <a:pt x="1267" y="956"/>
                    <a:pt x="1517" y="457"/>
                  </a:cubicBezTo>
                  <a:cubicBezTo>
                    <a:pt x="1588" y="314"/>
                    <a:pt x="1562" y="118"/>
                    <a:pt x="1410" y="38"/>
                  </a:cubicBezTo>
                  <a:cubicBezTo>
                    <a:pt x="1364" y="13"/>
                    <a:pt x="1310" y="0"/>
                    <a:pt x="12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7"/>
            <p:cNvSpPr/>
            <p:nvPr/>
          </p:nvSpPr>
          <p:spPr>
            <a:xfrm>
              <a:off x="2118675" y="1788850"/>
              <a:ext cx="39950" cy="29900"/>
            </a:xfrm>
            <a:custGeom>
              <a:avLst/>
              <a:gdLst/>
              <a:ahLst/>
              <a:cxnLst/>
              <a:rect l="l" t="t" r="r" b="b"/>
              <a:pathLst>
                <a:path w="1598" h="1196" extrusionOk="0">
                  <a:moveTo>
                    <a:pt x="312" y="1"/>
                  </a:moveTo>
                  <a:cubicBezTo>
                    <a:pt x="241" y="1"/>
                    <a:pt x="152" y="27"/>
                    <a:pt x="98" y="90"/>
                  </a:cubicBezTo>
                  <a:cubicBezTo>
                    <a:pt x="45" y="143"/>
                    <a:pt x="0" y="224"/>
                    <a:pt x="9" y="304"/>
                  </a:cubicBezTo>
                  <a:cubicBezTo>
                    <a:pt x="9" y="393"/>
                    <a:pt x="45" y="447"/>
                    <a:pt x="98" y="518"/>
                  </a:cubicBezTo>
                  <a:cubicBezTo>
                    <a:pt x="366" y="857"/>
                    <a:pt x="767" y="1098"/>
                    <a:pt x="1187" y="1187"/>
                  </a:cubicBezTo>
                  <a:cubicBezTo>
                    <a:pt x="1212" y="1193"/>
                    <a:pt x="1238" y="1196"/>
                    <a:pt x="1263" y="1196"/>
                  </a:cubicBezTo>
                  <a:cubicBezTo>
                    <a:pt x="1317" y="1196"/>
                    <a:pt x="1370" y="1182"/>
                    <a:pt x="1419" y="1151"/>
                  </a:cubicBezTo>
                  <a:cubicBezTo>
                    <a:pt x="1481" y="1116"/>
                    <a:pt x="1544" y="1044"/>
                    <a:pt x="1561" y="973"/>
                  </a:cubicBezTo>
                  <a:cubicBezTo>
                    <a:pt x="1597" y="821"/>
                    <a:pt x="1517" y="634"/>
                    <a:pt x="1347" y="598"/>
                  </a:cubicBezTo>
                  <a:cubicBezTo>
                    <a:pt x="1246" y="581"/>
                    <a:pt x="1144" y="548"/>
                    <a:pt x="1050" y="507"/>
                  </a:cubicBezTo>
                  <a:lnTo>
                    <a:pt x="1050" y="507"/>
                  </a:lnTo>
                  <a:cubicBezTo>
                    <a:pt x="1067" y="514"/>
                    <a:pt x="1087" y="520"/>
                    <a:pt x="1106" y="527"/>
                  </a:cubicBezTo>
                  <a:cubicBezTo>
                    <a:pt x="1001" y="482"/>
                    <a:pt x="902" y="430"/>
                    <a:pt x="803" y="367"/>
                  </a:cubicBezTo>
                  <a:lnTo>
                    <a:pt x="803" y="367"/>
                  </a:lnTo>
                  <a:cubicBezTo>
                    <a:pt x="806" y="369"/>
                    <a:pt x="809" y="372"/>
                    <a:pt x="812" y="375"/>
                  </a:cubicBezTo>
                  <a:cubicBezTo>
                    <a:pt x="803" y="369"/>
                    <a:pt x="795" y="362"/>
                    <a:pt x="786" y="355"/>
                  </a:cubicBezTo>
                  <a:lnTo>
                    <a:pt x="786" y="355"/>
                  </a:lnTo>
                  <a:cubicBezTo>
                    <a:pt x="792" y="359"/>
                    <a:pt x="798" y="363"/>
                    <a:pt x="803" y="367"/>
                  </a:cubicBezTo>
                  <a:lnTo>
                    <a:pt x="803" y="367"/>
                  </a:lnTo>
                  <a:cubicBezTo>
                    <a:pt x="791" y="355"/>
                    <a:pt x="778" y="343"/>
                    <a:pt x="761" y="335"/>
                  </a:cubicBezTo>
                  <a:lnTo>
                    <a:pt x="761" y="335"/>
                  </a:lnTo>
                  <a:cubicBezTo>
                    <a:pt x="770" y="342"/>
                    <a:pt x="778" y="349"/>
                    <a:pt x="786" y="355"/>
                  </a:cubicBezTo>
                  <a:lnTo>
                    <a:pt x="786" y="355"/>
                  </a:lnTo>
                  <a:cubicBezTo>
                    <a:pt x="774" y="347"/>
                    <a:pt x="762" y="339"/>
                    <a:pt x="750" y="331"/>
                  </a:cubicBezTo>
                  <a:lnTo>
                    <a:pt x="750" y="331"/>
                  </a:lnTo>
                  <a:cubicBezTo>
                    <a:pt x="754" y="332"/>
                    <a:pt x="758" y="334"/>
                    <a:pt x="761" y="335"/>
                  </a:cubicBezTo>
                  <a:lnTo>
                    <a:pt x="761" y="335"/>
                  </a:lnTo>
                  <a:cubicBezTo>
                    <a:pt x="674" y="263"/>
                    <a:pt x="594" y="180"/>
                    <a:pt x="527" y="90"/>
                  </a:cubicBezTo>
                  <a:cubicBezTo>
                    <a:pt x="482" y="27"/>
                    <a:pt x="384"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7"/>
            <p:cNvSpPr/>
            <p:nvPr/>
          </p:nvSpPr>
          <p:spPr>
            <a:xfrm>
              <a:off x="2147000" y="1728575"/>
              <a:ext cx="22775" cy="34475"/>
            </a:xfrm>
            <a:custGeom>
              <a:avLst/>
              <a:gdLst/>
              <a:ahLst/>
              <a:cxnLst/>
              <a:rect l="l" t="t" r="r" b="b"/>
              <a:pathLst>
                <a:path w="911" h="1379" extrusionOk="0">
                  <a:moveTo>
                    <a:pt x="577" y="1"/>
                  </a:moveTo>
                  <a:cubicBezTo>
                    <a:pt x="528" y="1"/>
                    <a:pt x="481" y="11"/>
                    <a:pt x="437" y="39"/>
                  </a:cubicBezTo>
                  <a:cubicBezTo>
                    <a:pt x="366" y="83"/>
                    <a:pt x="321" y="146"/>
                    <a:pt x="295" y="226"/>
                  </a:cubicBezTo>
                  <a:cubicBezTo>
                    <a:pt x="205" y="485"/>
                    <a:pt x="116" y="734"/>
                    <a:pt x="27" y="993"/>
                  </a:cubicBezTo>
                  <a:cubicBezTo>
                    <a:pt x="0" y="1064"/>
                    <a:pt x="18" y="1172"/>
                    <a:pt x="54" y="1234"/>
                  </a:cubicBezTo>
                  <a:cubicBezTo>
                    <a:pt x="89" y="1296"/>
                    <a:pt x="161" y="1350"/>
                    <a:pt x="232" y="1368"/>
                  </a:cubicBezTo>
                  <a:cubicBezTo>
                    <a:pt x="263" y="1375"/>
                    <a:pt x="296" y="1379"/>
                    <a:pt x="328" y="1379"/>
                  </a:cubicBezTo>
                  <a:cubicBezTo>
                    <a:pt x="379" y="1379"/>
                    <a:pt x="429" y="1368"/>
                    <a:pt x="473" y="1341"/>
                  </a:cubicBezTo>
                  <a:cubicBezTo>
                    <a:pt x="535" y="1296"/>
                    <a:pt x="580" y="1234"/>
                    <a:pt x="607" y="1154"/>
                  </a:cubicBezTo>
                  <a:cubicBezTo>
                    <a:pt x="696" y="904"/>
                    <a:pt x="794" y="645"/>
                    <a:pt x="883" y="386"/>
                  </a:cubicBezTo>
                  <a:cubicBezTo>
                    <a:pt x="910" y="315"/>
                    <a:pt x="892" y="217"/>
                    <a:pt x="848" y="155"/>
                  </a:cubicBezTo>
                  <a:cubicBezTo>
                    <a:pt x="812" y="83"/>
                    <a:pt x="741" y="30"/>
                    <a:pt x="669" y="12"/>
                  </a:cubicBezTo>
                  <a:cubicBezTo>
                    <a:pt x="638" y="5"/>
                    <a:pt x="607" y="1"/>
                    <a:pt x="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7"/>
            <p:cNvSpPr/>
            <p:nvPr/>
          </p:nvSpPr>
          <p:spPr>
            <a:xfrm>
              <a:off x="2242450" y="1701325"/>
              <a:ext cx="35925" cy="33400"/>
            </a:xfrm>
            <a:custGeom>
              <a:avLst/>
              <a:gdLst/>
              <a:ahLst/>
              <a:cxnLst/>
              <a:rect l="l" t="t" r="r" b="b"/>
              <a:pathLst>
                <a:path w="1437" h="1336" extrusionOk="0">
                  <a:moveTo>
                    <a:pt x="317" y="1"/>
                  </a:moveTo>
                  <a:cubicBezTo>
                    <a:pt x="290" y="1"/>
                    <a:pt x="262" y="5"/>
                    <a:pt x="232" y="13"/>
                  </a:cubicBezTo>
                  <a:cubicBezTo>
                    <a:pt x="161" y="31"/>
                    <a:pt x="90" y="85"/>
                    <a:pt x="54" y="147"/>
                  </a:cubicBezTo>
                  <a:cubicBezTo>
                    <a:pt x="18" y="219"/>
                    <a:pt x="0" y="308"/>
                    <a:pt x="27" y="388"/>
                  </a:cubicBezTo>
                  <a:cubicBezTo>
                    <a:pt x="45" y="459"/>
                    <a:pt x="90" y="531"/>
                    <a:pt x="161" y="567"/>
                  </a:cubicBezTo>
                  <a:cubicBezTo>
                    <a:pt x="277" y="620"/>
                    <a:pt x="375" y="683"/>
                    <a:pt x="473" y="763"/>
                  </a:cubicBezTo>
                  <a:cubicBezTo>
                    <a:pt x="466" y="756"/>
                    <a:pt x="459" y="749"/>
                    <a:pt x="452" y="742"/>
                  </a:cubicBezTo>
                  <a:lnTo>
                    <a:pt x="452" y="742"/>
                  </a:lnTo>
                  <a:cubicBezTo>
                    <a:pt x="546" y="819"/>
                    <a:pt x="633" y="908"/>
                    <a:pt x="708" y="1003"/>
                  </a:cubicBezTo>
                  <a:lnTo>
                    <a:pt x="708" y="1003"/>
                  </a:lnTo>
                  <a:cubicBezTo>
                    <a:pt x="705" y="998"/>
                    <a:pt x="702" y="993"/>
                    <a:pt x="699" y="988"/>
                  </a:cubicBezTo>
                  <a:lnTo>
                    <a:pt x="699" y="988"/>
                  </a:lnTo>
                  <a:cubicBezTo>
                    <a:pt x="705" y="996"/>
                    <a:pt x="711" y="1004"/>
                    <a:pt x="716" y="1013"/>
                  </a:cubicBezTo>
                  <a:lnTo>
                    <a:pt x="716" y="1013"/>
                  </a:lnTo>
                  <a:cubicBezTo>
                    <a:pt x="714" y="1009"/>
                    <a:pt x="711" y="1006"/>
                    <a:pt x="708" y="1003"/>
                  </a:cubicBezTo>
                  <a:lnTo>
                    <a:pt x="708" y="1003"/>
                  </a:lnTo>
                  <a:cubicBezTo>
                    <a:pt x="712" y="1008"/>
                    <a:pt x="716" y="1013"/>
                    <a:pt x="720" y="1018"/>
                  </a:cubicBezTo>
                  <a:lnTo>
                    <a:pt x="720" y="1018"/>
                  </a:lnTo>
                  <a:cubicBezTo>
                    <a:pt x="718" y="1016"/>
                    <a:pt x="717" y="1014"/>
                    <a:pt x="716" y="1013"/>
                  </a:cubicBezTo>
                  <a:lnTo>
                    <a:pt x="716" y="1013"/>
                  </a:lnTo>
                  <a:cubicBezTo>
                    <a:pt x="718" y="1016"/>
                    <a:pt x="721" y="1019"/>
                    <a:pt x="723" y="1022"/>
                  </a:cubicBezTo>
                  <a:cubicBezTo>
                    <a:pt x="722" y="1020"/>
                    <a:pt x="721" y="1019"/>
                    <a:pt x="720" y="1018"/>
                  </a:cubicBezTo>
                  <a:lnTo>
                    <a:pt x="720" y="1018"/>
                  </a:lnTo>
                  <a:cubicBezTo>
                    <a:pt x="756" y="1073"/>
                    <a:pt x="788" y="1130"/>
                    <a:pt x="821" y="1182"/>
                  </a:cubicBezTo>
                  <a:cubicBezTo>
                    <a:pt x="876" y="1280"/>
                    <a:pt x="989" y="1336"/>
                    <a:pt x="1098" y="1336"/>
                  </a:cubicBezTo>
                  <a:cubicBezTo>
                    <a:pt x="1149" y="1336"/>
                    <a:pt x="1198" y="1323"/>
                    <a:pt x="1240" y="1298"/>
                  </a:cubicBezTo>
                  <a:cubicBezTo>
                    <a:pt x="1383" y="1200"/>
                    <a:pt x="1437" y="1030"/>
                    <a:pt x="1348" y="879"/>
                  </a:cubicBezTo>
                  <a:cubicBezTo>
                    <a:pt x="1151" y="522"/>
                    <a:pt x="839" y="219"/>
                    <a:pt x="473" y="40"/>
                  </a:cubicBezTo>
                  <a:cubicBezTo>
                    <a:pt x="420" y="16"/>
                    <a:pt x="370" y="1"/>
                    <a:pt x="3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7"/>
            <p:cNvSpPr/>
            <p:nvPr/>
          </p:nvSpPr>
          <p:spPr>
            <a:xfrm>
              <a:off x="2180225" y="1652400"/>
              <a:ext cx="26125" cy="40200"/>
            </a:xfrm>
            <a:custGeom>
              <a:avLst/>
              <a:gdLst/>
              <a:ahLst/>
              <a:cxnLst/>
              <a:rect l="l" t="t" r="r" b="b"/>
              <a:pathLst>
                <a:path w="1045" h="1608" extrusionOk="0">
                  <a:moveTo>
                    <a:pt x="704" y="0"/>
                  </a:moveTo>
                  <a:cubicBezTo>
                    <a:pt x="567" y="0"/>
                    <a:pt x="455" y="85"/>
                    <a:pt x="402" y="222"/>
                  </a:cubicBezTo>
                  <a:cubicBezTo>
                    <a:pt x="286" y="552"/>
                    <a:pt x="170" y="891"/>
                    <a:pt x="54" y="1221"/>
                  </a:cubicBezTo>
                  <a:cubicBezTo>
                    <a:pt x="0" y="1373"/>
                    <a:pt x="116" y="1560"/>
                    <a:pt x="268" y="1596"/>
                  </a:cubicBezTo>
                  <a:cubicBezTo>
                    <a:pt x="297" y="1603"/>
                    <a:pt x="326" y="1607"/>
                    <a:pt x="354" y="1607"/>
                  </a:cubicBezTo>
                  <a:cubicBezTo>
                    <a:pt x="487" y="1607"/>
                    <a:pt x="598" y="1522"/>
                    <a:pt x="643" y="1382"/>
                  </a:cubicBezTo>
                  <a:cubicBezTo>
                    <a:pt x="759" y="1052"/>
                    <a:pt x="875" y="713"/>
                    <a:pt x="991" y="383"/>
                  </a:cubicBezTo>
                  <a:cubicBezTo>
                    <a:pt x="1044" y="231"/>
                    <a:pt x="928" y="44"/>
                    <a:pt x="777" y="8"/>
                  </a:cubicBezTo>
                  <a:cubicBezTo>
                    <a:pt x="752" y="3"/>
                    <a:pt x="727" y="0"/>
                    <a:pt x="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7"/>
            <p:cNvSpPr/>
            <p:nvPr/>
          </p:nvSpPr>
          <p:spPr>
            <a:xfrm>
              <a:off x="2272100" y="1609325"/>
              <a:ext cx="22350" cy="32225"/>
            </a:xfrm>
            <a:custGeom>
              <a:avLst/>
              <a:gdLst/>
              <a:ahLst/>
              <a:cxnLst/>
              <a:rect l="l" t="t" r="r" b="b"/>
              <a:pathLst>
                <a:path w="894" h="1289" extrusionOk="0">
                  <a:moveTo>
                    <a:pt x="315" y="0"/>
                  </a:moveTo>
                  <a:cubicBezTo>
                    <a:pt x="261" y="0"/>
                    <a:pt x="203" y="12"/>
                    <a:pt x="162" y="36"/>
                  </a:cubicBezTo>
                  <a:cubicBezTo>
                    <a:pt x="99" y="80"/>
                    <a:pt x="37" y="143"/>
                    <a:pt x="19" y="223"/>
                  </a:cubicBezTo>
                  <a:cubicBezTo>
                    <a:pt x="1" y="295"/>
                    <a:pt x="1" y="384"/>
                    <a:pt x="54" y="455"/>
                  </a:cubicBezTo>
                  <a:cubicBezTo>
                    <a:pt x="112" y="537"/>
                    <a:pt x="162" y="627"/>
                    <a:pt x="204" y="724"/>
                  </a:cubicBezTo>
                  <a:lnTo>
                    <a:pt x="204" y="724"/>
                  </a:lnTo>
                  <a:cubicBezTo>
                    <a:pt x="199" y="710"/>
                    <a:pt x="194" y="694"/>
                    <a:pt x="188" y="678"/>
                  </a:cubicBezTo>
                  <a:lnTo>
                    <a:pt x="188" y="678"/>
                  </a:lnTo>
                  <a:cubicBezTo>
                    <a:pt x="194" y="694"/>
                    <a:pt x="199" y="709"/>
                    <a:pt x="205" y="725"/>
                  </a:cubicBezTo>
                  <a:lnTo>
                    <a:pt x="205" y="725"/>
                  </a:lnTo>
                  <a:cubicBezTo>
                    <a:pt x="204" y="725"/>
                    <a:pt x="204" y="725"/>
                    <a:pt x="204" y="724"/>
                  </a:cubicBezTo>
                  <a:lnTo>
                    <a:pt x="204" y="724"/>
                  </a:lnTo>
                  <a:cubicBezTo>
                    <a:pt x="204" y="725"/>
                    <a:pt x="205" y="725"/>
                    <a:pt x="205" y="725"/>
                  </a:cubicBezTo>
                  <a:lnTo>
                    <a:pt x="205" y="725"/>
                  </a:lnTo>
                  <a:cubicBezTo>
                    <a:pt x="205" y="725"/>
                    <a:pt x="205" y="725"/>
                    <a:pt x="205" y="725"/>
                  </a:cubicBezTo>
                  <a:lnTo>
                    <a:pt x="205" y="725"/>
                  </a:lnTo>
                  <a:cubicBezTo>
                    <a:pt x="208" y="733"/>
                    <a:pt x="212" y="741"/>
                    <a:pt x="215" y="750"/>
                  </a:cubicBezTo>
                  <a:cubicBezTo>
                    <a:pt x="212" y="743"/>
                    <a:pt x="208" y="734"/>
                    <a:pt x="205" y="725"/>
                  </a:cubicBezTo>
                  <a:lnTo>
                    <a:pt x="205" y="725"/>
                  </a:lnTo>
                  <a:cubicBezTo>
                    <a:pt x="242" y="835"/>
                    <a:pt x="272" y="945"/>
                    <a:pt x="295" y="1062"/>
                  </a:cubicBezTo>
                  <a:cubicBezTo>
                    <a:pt x="304" y="1133"/>
                    <a:pt x="376" y="1213"/>
                    <a:pt x="429" y="1249"/>
                  </a:cubicBezTo>
                  <a:cubicBezTo>
                    <a:pt x="477" y="1273"/>
                    <a:pt x="532" y="1289"/>
                    <a:pt x="585" y="1289"/>
                  </a:cubicBezTo>
                  <a:cubicBezTo>
                    <a:pt x="612" y="1289"/>
                    <a:pt x="637" y="1285"/>
                    <a:pt x="661" y="1276"/>
                  </a:cubicBezTo>
                  <a:cubicBezTo>
                    <a:pt x="741" y="1249"/>
                    <a:pt x="813" y="1204"/>
                    <a:pt x="848" y="1133"/>
                  </a:cubicBezTo>
                  <a:lnTo>
                    <a:pt x="875" y="1062"/>
                  </a:lnTo>
                  <a:cubicBezTo>
                    <a:pt x="893" y="1008"/>
                    <a:pt x="893" y="955"/>
                    <a:pt x="875" y="901"/>
                  </a:cubicBezTo>
                  <a:cubicBezTo>
                    <a:pt x="840" y="634"/>
                    <a:pt x="732" y="366"/>
                    <a:pt x="581" y="143"/>
                  </a:cubicBezTo>
                  <a:cubicBezTo>
                    <a:pt x="527" y="80"/>
                    <a:pt x="474" y="27"/>
                    <a:pt x="393" y="9"/>
                  </a:cubicBezTo>
                  <a:cubicBezTo>
                    <a:pt x="370" y="3"/>
                    <a:pt x="343" y="0"/>
                    <a:pt x="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7"/>
            <p:cNvSpPr/>
            <p:nvPr/>
          </p:nvSpPr>
          <p:spPr>
            <a:xfrm>
              <a:off x="2302450" y="1572425"/>
              <a:ext cx="34800" cy="24650"/>
            </a:xfrm>
            <a:custGeom>
              <a:avLst/>
              <a:gdLst/>
              <a:ahLst/>
              <a:cxnLst/>
              <a:rect l="l" t="t" r="r" b="b"/>
              <a:pathLst>
                <a:path w="1392" h="986" extrusionOk="0">
                  <a:moveTo>
                    <a:pt x="332" y="0"/>
                  </a:moveTo>
                  <a:cubicBezTo>
                    <a:pt x="305" y="0"/>
                    <a:pt x="277" y="4"/>
                    <a:pt x="250" y="13"/>
                  </a:cubicBezTo>
                  <a:cubicBezTo>
                    <a:pt x="179" y="31"/>
                    <a:pt x="107" y="84"/>
                    <a:pt x="72" y="156"/>
                  </a:cubicBezTo>
                  <a:cubicBezTo>
                    <a:pt x="0" y="290"/>
                    <a:pt x="27" y="486"/>
                    <a:pt x="179" y="566"/>
                  </a:cubicBezTo>
                  <a:cubicBezTo>
                    <a:pt x="419" y="691"/>
                    <a:pt x="660" y="816"/>
                    <a:pt x="901" y="941"/>
                  </a:cubicBezTo>
                  <a:cubicBezTo>
                    <a:pt x="950" y="971"/>
                    <a:pt x="1003" y="985"/>
                    <a:pt x="1057" y="985"/>
                  </a:cubicBezTo>
                  <a:cubicBezTo>
                    <a:pt x="1082" y="985"/>
                    <a:pt x="1108" y="982"/>
                    <a:pt x="1133" y="977"/>
                  </a:cubicBezTo>
                  <a:cubicBezTo>
                    <a:pt x="1205" y="959"/>
                    <a:pt x="1285" y="905"/>
                    <a:pt x="1321" y="834"/>
                  </a:cubicBezTo>
                  <a:cubicBezTo>
                    <a:pt x="1392" y="700"/>
                    <a:pt x="1356" y="495"/>
                    <a:pt x="1205" y="423"/>
                  </a:cubicBezTo>
                  <a:lnTo>
                    <a:pt x="491" y="40"/>
                  </a:lnTo>
                  <a:cubicBezTo>
                    <a:pt x="443" y="16"/>
                    <a:pt x="388"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7"/>
            <p:cNvSpPr/>
            <p:nvPr/>
          </p:nvSpPr>
          <p:spPr>
            <a:xfrm>
              <a:off x="2204525" y="1571775"/>
              <a:ext cx="28125" cy="35375"/>
            </a:xfrm>
            <a:custGeom>
              <a:avLst/>
              <a:gdLst/>
              <a:ahLst/>
              <a:cxnLst/>
              <a:rect l="l" t="t" r="r" b="b"/>
              <a:pathLst>
                <a:path w="1125" h="1415" extrusionOk="0">
                  <a:moveTo>
                    <a:pt x="652" y="405"/>
                  </a:moveTo>
                  <a:cubicBezTo>
                    <a:pt x="652" y="420"/>
                    <a:pt x="649" y="435"/>
                    <a:pt x="647" y="450"/>
                  </a:cubicBezTo>
                  <a:lnTo>
                    <a:pt x="647" y="450"/>
                  </a:lnTo>
                  <a:cubicBezTo>
                    <a:pt x="648" y="435"/>
                    <a:pt x="650" y="419"/>
                    <a:pt x="652" y="405"/>
                  </a:cubicBezTo>
                  <a:close/>
                  <a:moveTo>
                    <a:pt x="697" y="681"/>
                  </a:moveTo>
                  <a:cubicBezTo>
                    <a:pt x="710" y="695"/>
                    <a:pt x="723" y="708"/>
                    <a:pt x="736" y="725"/>
                  </a:cubicBezTo>
                  <a:lnTo>
                    <a:pt x="736" y="725"/>
                  </a:lnTo>
                  <a:cubicBezTo>
                    <a:pt x="722" y="711"/>
                    <a:pt x="709" y="697"/>
                    <a:pt x="697" y="681"/>
                  </a:cubicBezTo>
                  <a:close/>
                  <a:moveTo>
                    <a:pt x="759" y="753"/>
                  </a:moveTo>
                  <a:lnTo>
                    <a:pt x="759" y="753"/>
                  </a:lnTo>
                  <a:cubicBezTo>
                    <a:pt x="770" y="758"/>
                    <a:pt x="780" y="766"/>
                    <a:pt x="793" y="776"/>
                  </a:cubicBezTo>
                  <a:lnTo>
                    <a:pt x="793" y="776"/>
                  </a:lnTo>
                  <a:cubicBezTo>
                    <a:pt x="781" y="768"/>
                    <a:pt x="770" y="761"/>
                    <a:pt x="759" y="753"/>
                  </a:cubicBezTo>
                  <a:close/>
                  <a:moveTo>
                    <a:pt x="813" y="797"/>
                  </a:moveTo>
                  <a:lnTo>
                    <a:pt x="813" y="797"/>
                  </a:lnTo>
                  <a:cubicBezTo>
                    <a:pt x="820" y="800"/>
                    <a:pt x="826" y="802"/>
                    <a:pt x="832" y="804"/>
                  </a:cubicBezTo>
                  <a:lnTo>
                    <a:pt x="832" y="804"/>
                  </a:lnTo>
                  <a:cubicBezTo>
                    <a:pt x="825" y="803"/>
                    <a:pt x="819" y="801"/>
                    <a:pt x="813" y="797"/>
                  </a:cubicBezTo>
                  <a:close/>
                  <a:moveTo>
                    <a:pt x="370" y="1"/>
                  </a:moveTo>
                  <a:cubicBezTo>
                    <a:pt x="237" y="1"/>
                    <a:pt x="125" y="85"/>
                    <a:pt x="81" y="218"/>
                  </a:cubicBezTo>
                  <a:cubicBezTo>
                    <a:pt x="1" y="458"/>
                    <a:pt x="45" y="726"/>
                    <a:pt x="161" y="940"/>
                  </a:cubicBezTo>
                  <a:cubicBezTo>
                    <a:pt x="268" y="1163"/>
                    <a:pt x="474" y="1333"/>
                    <a:pt x="715" y="1404"/>
                  </a:cubicBezTo>
                  <a:cubicBezTo>
                    <a:pt x="739" y="1411"/>
                    <a:pt x="765" y="1415"/>
                    <a:pt x="791" y="1415"/>
                  </a:cubicBezTo>
                  <a:cubicBezTo>
                    <a:pt x="924" y="1415"/>
                    <a:pt x="1059" y="1324"/>
                    <a:pt x="1089" y="1190"/>
                  </a:cubicBezTo>
                  <a:cubicBezTo>
                    <a:pt x="1125" y="1029"/>
                    <a:pt x="1036" y="860"/>
                    <a:pt x="875" y="815"/>
                  </a:cubicBezTo>
                  <a:cubicBezTo>
                    <a:pt x="865" y="812"/>
                    <a:pt x="856" y="810"/>
                    <a:pt x="848" y="808"/>
                  </a:cubicBezTo>
                  <a:lnTo>
                    <a:pt x="848" y="808"/>
                  </a:lnTo>
                  <a:cubicBezTo>
                    <a:pt x="833" y="800"/>
                    <a:pt x="818" y="792"/>
                    <a:pt x="804" y="783"/>
                  </a:cubicBezTo>
                  <a:lnTo>
                    <a:pt x="804" y="783"/>
                  </a:lnTo>
                  <a:cubicBezTo>
                    <a:pt x="782" y="765"/>
                    <a:pt x="760" y="747"/>
                    <a:pt x="739" y="728"/>
                  </a:cubicBezTo>
                  <a:lnTo>
                    <a:pt x="739" y="728"/>
                  </a:lnTo>
                  <a:cubicBezTo>
                    <a:pt x="716" y="693"/>
                    <a:pt x="694" y="658"/>
                    <a:pt x="677" y="623"/>
                  </a:cubicBezTo>
                  <a:lnTo>
                    <a:pt x="677" y="623"/>
                  </a:lnTo>
                  <a:cubicBezTo>
                    <a:pt x="667" y="593"/>
                    <a:pt x="658" y="562"/>
                    <a:pt x="651" y="531"/>
                  </a:cubicBezTo>
                  <a:lnTo>
                    <a:pt x="651" y="531"/>
                  </a:lnTo>
                  <a:cubicBezTo>
                    <a:pt x="652" y="546"/>
                    <a:pt x="652" y="560"/>
                    <a:pt x="652" y="574"/>
                  </a:cubicBezTo>
                  <a:cubicBezTo>
                    <a:pt x="649" y="553"/>
                    <a:pt x="646" y="531"/>
                    <a:pt x="646" y="508"/>
                  </a:cubicBezTo>
                  <a:lnTo>
                    <a:pt x="646" y="508"/>
                  </a:lnTo>
                  <a:cubicBezTo>
                    <a:pt x="647" y="516"/>
                    <a:pt x="649" y="524"/>
                    <a:pt x="651" y="531"/>
                  </a:cubicBezTo>
                  <a:lnTo>
                    <a:pt x="651" y="531"/>
                  </a:lnTo>
                  <a:cubicBezTo>
                    <a:pt x="650" y="522"/>
                    <a:pt x="648" y="512"/>
                    <a:pt x="646" y="502"/>
                  </a:cubicBezTo>
                  <a:lnTo>
                    <a:pt x="646" y="502"/>
                  </a:lnTo>
                  <a:cubicBezTo>
                    <a:pt x="646" y="504"/>
                    <a:pt x="646" y="506"/>
                    <a:pt x="646" y="508"/>
                  </a:cubicBezTo>
                  <a:lnTo>
                    <a:pt x="646" y="508"/>
                  </a:lnTo>
                  <a:cubicBezTo>
                    <a:pt x="645" y="503"/>
                    <a:pt x="644" y="499"/>
                    <a:pt x="643" y="494"/>
                  </a:cubicBezTo>
                  <a:lnTo>
                    <a:pt x="643" y="494"/>
                  </a:lnTo>
                  <a:cubicBezTo>
                    <a:pt x="644" y="497"/>
                    <a:pt x="645" y="499"/>
                    <a:pt x="646" y="502"/>
                  </a:cubicBezTo>
                  <a:lnTo>
                    <a:pt x="646" y="502"/>
                  </a:lnTo>
                  <a:cubicBezTo>
                    <a:pt x="645" y="493"/>
                    <a:pt x="645" y="484"/>
                    <a:pt x="646" y="476"/>
                  </a:cubicBezTo>
                  <a:lnTo>
                    <a:pt x="646" y="476"/>
                  </a:lnTo>
                  <a:cubicBezTo>
                    <a:pt x="654" y="443"/>
                    <a:pt x="662" y="411"/>
                    <a:pt x="670" y="387"/>
                  </a:cubicBezTo>
                  <a:cubicBezTo>
                    <a:pt x="723" y="235"/>
                    <a:pt x="607" y="48"/>
                    <a:pt x="456" y="12"/>
                  </a:cubicBezTo>
                  <a:cubicBezTo>
                    <a:pt x="426" y="5"/>
                    <a:pt x="397" y="1"/>
                    <a:pt x="3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7"/>
            <p:cNvSpPr/>
            <p:nvPr/>
          </p:nvSpPr>
          <p:spPr>
            <a:xfrm>
              <a:off x="2390325" y="1519600"/>
              <a:ext cx="29225" cy="24225"/>
            </a:xfrm>
            <a:custGeom>
              <a:avLst/>
              <a:gdLst/>
              <a:ahLst/>
              <a:cxnLst/>
              <a:rect l="l" t="t" r="r" b="b"/>
              <a:pathLst>
                <a:path w="1169" h="969" extrusionOk="0">
                  <a:moveTo>
                    <a:pt x="848" y="1"/>
                  </a:moveTo>
                  <a:cubicBezTo>
                    <a:pt x="799" y="1"/>
                    <a:pt x="749" y="11"/>
                    <a:pt x="705" y="39"/>
                  </a:cubicBezTo>
                  <a:cubicBezTo>
                    <a:pt x="526" y="163"/>
                    <a:pt x="339" y="279"/>
                    <a:pt x="161" y="404"/>
                  </a:cubicBezTo>
                  <a:cubicBezTo>
                    <a:pt x="89" y="449"/>
                    <a:pt x="45" y="502"/>
                    <a:pt x="18" y="583"/>
                  </a:cubicBezTo>
                  <a:cubicBezTo>
                    <a:pt x="0" y="654"/>
                    <a:pt x="9" y="752"/>
                    <a:pt x="54" y="815"/>
                  </a:cubicBezTo>
                  <a:cubicBezTo>
                    <a:pt x="89" y="886"/>
                    <a:pt x="152" y="940"/>
                    <a:pt x="232" y="957"/>
                  </a:cubicBezTo>
                  <a:cubicBezTo>
                    <a:pt x="263" y="964"/>
                    <a:pt x="296" y="969"/>
                    <a:pt x="327" y="969"/>
                  </a:cubicBezTo>
                  <a:cubicBezTo>
                    <a:pt x="377" y="969"/>
                    <a:pt x="426" y="958"/>
                    <a:pt x="464" y="931"/>
                  </a:cubicBezTo>
                  <a:lnTo>
                    <a:pt x="1008" y="565"/>
                  </a:lnTo>
                  <a:cubicBezTo>
                    <a:pt x="1080" y="520"/>
                    <a:pt x="1133" y="458"/>
                    <a:pt x="1151" y="387"/>
                  </a:cubicBezTo>
                  <a:cubicBezTo>
                    <a:pt x="1169" y="306"/>
                    <a:pt x="1160" y="217"/>
                    <a:pt x="1124" y="146"/>
                  </a:cubicBezTo>
                  <a:cubicBezTo>
                    <a:pt x="1080" y="83"/>
                    <a:pt x="1017" y="30"/>
                    <a:pt x="937" y="12"/>
                  </a:cubicBezTo>
                  <a:cubicBezTo>
                    <a:pt x="909" y="5"/>
                    <a:pt x="879" y="1"/>
                    <a:pt x="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7"/>
            <p:cNvSpPr/>
            <p:nvPr/>
          </p:nvSpPr>
          <p:spPr>
            <a:xfrm>
              <a:off x="2467700" y="1550125"/>
              <a:ext cx="25675" cy="18725"/>
            </a:xfrm>
            <a:custGeom>
              <a:avLst/>
              <a:gdLst/>
              <a:ahLst/>
              <a:cxnLst/>
              <a:rect l="l" t="t" r="r" b="b"/>
              <a:pathLst>
                <a:path w="1027" h="749" extrusionOk="0">
                  <a:moveTo>
                    <a:pt x="716" y="0"/>
                  </a:moveTo>
                  <a:cubicBezTo>
                    <a:pt x="689" y="0"/>
                    <a:pt x="661" y="4"/>
                    <a:pt x="634" y="13"/>
                  </a:cubicBezTo>
                  <a:cubicBezTo>
                    <a:pt x="500" y="58"/>
                    <a:pt x="366" y="102"/>
                    <a:pt x="224" y="147"/>
                  </a:cubicBezTo>
                  <a:cubicBezTo>
                    <a:pt x="152" y="174"/>
                    <a:pt x="81" y="218"/>
                    <a:pt x="45" y="290"/>
                  </a:cubicBezTo>
                  <a:cubicBezTo>
                    <a:pt x="19" y="325"/>
                    <a:pt x="10" y="361"/>
                    <a:pt x="10" y="406"/>
                  </a:cubicBezTo>
                  <a:cubicBezTo>
                    <a:pt x="1" y="441"/>
                    <a:pt x="1" y="486"/>
                    <a:pt x="10" y="522"/>
                  </a:cubicBezTo>
                  <a:cubicBezTo>
                    <a:pt x="36" y="593"/>
                    <a:pt x="81" y="664"/>
                    <a:pt x="152" y="709"/>
                  </a:cubicBezTo>
                  <a:cubicBezTo>
                    <a:pt x="200" y="733"/>
                    <a:pt x="255" y="748"/>
                    <a:pt x="308" y="748"/>
                  </a:cubicBezTo>
                  <a:cubicBezTo>
                    <a:pt x="335" y="748"/>
                    <a:pt x="361" y="745"/>
                    <a:pt x="384" y="736"/>
                  </a:cubicBezTo>
                  <a:lnTo>
                    <a:pt x="795" y="602"/>
                  </a:lnTo>
                  <a:cubicBezTo>
                    <a:pt x="875" y="575"/>
                    <a:pt x="937" y="530"/>
                    <a:pt x="982" y="459"/>
                  </a:cubicBezTo>
                  <a:cubicBezTo>
                    <a:pt x="1000" y="423"/>
                    <a:pt x="1018" y="388"/>
                    <a:pt x="1018" y="343"/>
                  </a:cubicBezTo>
                  <a:cubicBezTo>
                    <a:pt x="1027" y="307"/>
                    <a:pt x="1027" y="263"/>
                    <a:pt x="1009" y="227"/>
                  </a:cubicBezTo>
                  <a:cubicBezTo>
                    <a:pt x="982" y="147"/>
                    <a:pt x="937" y="84"/>
                    <a:pt x="866" y="40"/>
                  </a:cubicBezTo>
                  <a:cubicBezTo>
                    <a:pt x="824" y="16"/>
                    <a:pt x="771" y="0"/>
                    <a:pt x="7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17"/>
          <p:cNvSpPr/>
          <p:nvPr/>
        </p:nvSpPr>
        <p:spPr>
          <a:xfrm rot="1175857">
            <a:off x="7325861" y="1148629"/>
            <a:ext cx="363772" cy="375266"/>
          </a:xfrm>
          <a:custGeom>
            <a:avLst/>
            <a:gdLst/>
            <a:ahLst/>
            <a:cxnLst/>
            <a:rect l="l" t="t" r="r" b="b"/>
            <a:pathLst>
              <a:path w="9431" h="9729" extrusionOk="0">
                <a:moveTo>
                  <a:pt x="4467" y="0"/>
                </a:moveTo>
                <a:cubicBezTo>
                  <a:pt x="3719" y="0"/>
                  <a:pt x="2990" y="153"/>
                  <a:pt x="2374" y="472"/>
                </a:cubicBezTo>
                <a:cubicBezTo>
                  <a:pt x="1026" y="1168"/>
                  <a:pt x="108" y="2613"/>
                  <a:pt x="45" y="4121"/>
                </a:cubicBezTo>
                <a:cubicBezTo>
                  <a:pt x="1" y="5200"/>
                  <a:pt x="366" y="6262"/>
                  <a:pt x="821" y="7243"/>
                </a:cubicBezTo>
                <a:cubicBezTo>
                  <a:pt x="1357" y="8412"/>
                  <a:pt x="2222" y="9643"/>
                  <a:pt x="3507" y="9723"/>
                </a:cubicBezTo>
                <a:cubicBezTo>
                  <a:pt x="3556" y="9727"/>
                  <a:pt x="3605" y="9728"/>
                  <a:pt x="3654" y="9728"/>
                </a:cubicBezTo>
                <a:cubicBezTo>
                  <a:pt x="4480" y="9728"/>
                  <a:pt x="5240" y="9254"/>
                  <a:pt x="6040" y="9009"/>
                </a:cubicBezTo>
                <a:cubicBezTo>
                  <a:pt x="6424" y="8893"/>
                  <a:pt x="6825" y="8831"/>
                  <a:pt x="7209" y="8688"/>
                </a:cubicBezTo>
                <a:cubicBezTo>
                  <a:pt x="8609" y="8135"/>
                  <a:pt x="9323" y="6511"/>
                  <a:pt x="9385" y="4995"/>
                </a:cubicBezTo>
                <a:cubicBezTo>
                  <a:pt x="9430" y="3987"/>
                  <a:pt x="9234" y="2943"/>
                  <a:pt x="8707" y="2087"/>
                </a:cubicBezTo>
                <a:cubicBezTo>
                  <a:pt x="7872" y="747"/>
                  <a:pt x="6122" y="0"/>
                  <a:pt x="4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7"/>
          <p:cNvSpPr/>
          <p:nvPr/>
        </p:nvSpPr>
        <p:spPr>
          <a:xfrm rot="10800000">
            <a:off x="59966" y="3756015"/>
            <a:ext cx="1657099" cy="753381"/>
          </a:xfrm>
          <a:custGeom>
            <a:avLst/>
            <a:gdLst/>
            <a:ahLst/>
            <a:cxnLst/>
            <a:rect l="l" t="t" r="r" b="b"/>
            <a:pathLst>
              <a:path w="38193" h="17364" extrusionOk="0">
                <a:moveTo>
                  <a:pt x="38131" y="1"/>
                </a:moveTo>
                <a:cubicBezTo>
                  <a:pt x="38111" y="1"/>
                  <a:pt x="38091" y="11"/>
                  <a:pt x="38084" y="36"/>
                </a:cubicBezTo>
                <a:cubicBezTo>
                  <a:pt x="37386" y="2211"/>
                  <a:pt x="35350" y="2724"/>
                  <a:pt x="33231" y="2724"/>
                </a:cubicBezTo>
                <a:cubicBezTo>
                  <a:pt x="31829" y="2724"/>
                  <a:pt x="30391" y="2500"/>
                  <a:pt x="29279" y="2382"/>
                </a:cubicBezTo>
                <a:cubicBezTo>
                  <a:pt x="28763" y="2328"/>
                  <a:pt x="28232" y="2288"/>
                  <a:pt x="27702" y="2288"/>
                </a:cubicBezTo>
                <a:cubicBezTo>
                  <a:pt x="26592" y="2288"/>
                  <a:pt x="25484" y="2463"/>
                  <a:pt x="24524" y="3043"/>
                </a:cubicBezTo>
                <a:cubicBezTo>
                  <a:pt x="23230" y="3819"/>
                  <a:pt x="22561" y="5166"/>
                  <a:pt x="22178" y="6575"/>
                </a:cubicBezTo>
                <a:cubicBezTo>
                  <a:pt x="21758" y="8181"/>
                  <a:pt x="21669" y="9867"/>
                  <a:pt x="21161" y="11455"/>
                </a:cubicBezTo>
                <a:cubicBezTo>
                  <a:pt x="20608" y="13186"/>
                  <a:pt x="19564" y="14800"/>
                  <a:pt x="18101" y="15898"/>
                </a:cubicBezTo>
                <a:cubicBezTo>
                  <a:pt x="17015" y="16716"/>
                  <a:pt x="15745" y="17149"/>
                  <a:pt x="14438" y="17149"/>
                </a:cubicBezTo>
                <a:cubicBezTo>
                  <a:pt x="13878" y="17149"/>
                  <a:pt x="13311" y="17069"/>
                  <a:pt x="12748" y="16906"/>
                </a:cubicBezTo>
                <a:cubicBezTo>
                  <a:pt x="10910" y="16371"/>
                  <a:pt x="9349" y="15122"/>
                  <a:pt x="8065" y="13748"/>
                </a:cubicBezTo>
                <a:cubicBezTo>
                  <a:pt x="6066" y="11632"/>
                  <a:pt x="3965" y="7769"/>
                  <a:pt x="667" y="7769"/>
                </a:cubicBezTo>
                <a:cubicBezTo>
                  <a:pt x="461" y="7769"/>
                  <a:pt x="251" y="7784"/>
                  <a:pt x="36" y="7815"/>
                </a:cubicBezTo>
                <a:cubicBezTo>
                  <a:pt x="0" y="7824"/>
                  <a:pt x="9" y="7878"/>
                  <a:pt x="45" y="7878"/>
                </a:cubicBezTo>
                <a:cubicBezTo>
                  <a:pt x="170" y="7869"/>
                  <a:pt x="293" y="7864"/>
                  <a:pt x="414" y="7864"/>
                </a:cubicBezTo>
                <a:cubicBezTo>
                  <a:pt x="4158" y="7864"/>
                  <a:pt x="6106" y="12039"/>
                  <a:pt x="8439" y="14372"/>
                </a:cubicBezTo>
                <a:cubicBezTo>
                  <a:pt x="10101" y="16040"/>
                  <a:pt x="12295" y="17363"/>
                  <a:pt x="14587" y="17363"/>
                </a:cubicBezTo>
                <a:cubicBezTo>
                  <a:pt x="15446" y="17363"/>
                  <a:pt x="16319" y="17177"/>
                  <a:pt x="17182" y="16754"/>
                </a:cubicBezTo>
                <a:cubicBezTo>
                  <a:pt x="18663" y="16032"/>
                  <a:pt x="19840" y="14756"/>
                  <a:pt x="20634" y="13328"/>
                </a:cubicBezTo>
                <a:cubicBezTo>
                  <a:pt x="21464" y="11848"/>
                  <a:pt x="21758" y="10224"/>
                  <a:pt x="22044" y="8556"/>
                </a:cubicBezTo>
                <a:cubicBezTo>
                  <a:pt x="22338" y="6825"/>
                  <a:pt x="22651" y="4898"/>
                  <a:pt x="24033" y="3667"/>
                </a:cubicBezTo>
                <a:cubicBezTo>
                  <a:pt x="25070" y="2732"/>
                  <a:pt x="26404" y="2477"/>
                  <a:pt x="27752" y="2477"/>
                </a:cubicBezTo>
                <a:cubicBezTo>
                  <a:pt x="28424" y="2477"/>
                  <a:pt x="29099" y="2540"/>
                  <a:pt x="29743" y="2614"/>
                </a:cubicBezTo>
                <a:cubicBezTo>
                  <a:pt x="30698" y="2726"/>
                  <a:pt x="31874" y="2873"/>
                  <a:pt x="33048" y="2873"/>
                </a:cubicBezTo>
                <a:cubicBezTo>
                  <a:pt x="35263" y="2873"/>
                  <a:pt x="37471" y="2348"/>
                  <a:pt x="38182" y="63"/>
                </a:cubicBezTo>
                <a:cubicBezTo>
                  <a:pt x="38193" y="25"/>
                  <a:pt x="38162" y="1"/>
                  <a:pt x="38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7"/>
          <p:cNvSpPr/>
          <p:nvPr/>
        </p:nvSpPr>
        <p:spPr>
          <a:xfrm rot="-9624006">
            <a:off x="6871430" y="-511656"/>
            <a:ext cx="902852" cy="1610699"/>
          </a:xfrm>
          <a:custGeom>
            <a:avLst/>
            <a:gdLst/>
            <a:ahLst/>
            <a:cxnLst/>
            <a:rect l="l" t="t" r="r" b="b"/>
            <a:pathLst>
              <a:path w="11834" h="21112" extrusionOk="0">
                <a:moveTo>
                  <a:pt x="10357" y="0"/>
                </a:moveTo>
                <a:cubicBezTo>
                  <a:pt x="10336" y="0"/>
                  <a:pt x="10314" y="23"/>
                  <a:pt x="10326" y="42"/>
                </a:cubicBezTo>
                <a:cubicBezTo>
                  <a:pt x="11834" y="2361"/>
                  <a:pt x="8658" y="4360"/>
                  <a:pt x="7489" y="5957"/>
                </a:cubicBezTo>
                <a:cubicBezTo>
                  <a:pt x="6392" y="7455"/>
                  <a:pt x="6678" y="8954"/>
                  <a:pt x="7811" y="10328"/>
                </a:cubicBezTo>
                <a:cubicBezTo>
                  <a:pt x="8497" y="11166"/>
                  <a:pt x="9327" y="11889"/>
                  <a:pt x="9853" y="12844"/>
                </a:cubicBezTo>
                <a:cubicBezTo>
                  <a:pt x="10424" y="13896"/>
                  <a:pt x="10719" y="15181"/>
                  <a:pt x="10415" y="16367"/>
                </a:cubicBezTo>
                <a:cubicBezTo>
                  <a:pt x="9791" y="18812"/>
                  <a:pt x="7061" y="19436"/>
                  <a:pt x="4875" y="19490"/>
                </a:cubicBezTo>
                <a:cubicBezTo>
                  <a:pt x="3225" y="19534"/>
                  <a:pt x="968" y="19445"/>
                  <a:pt x="14" y="21087"/>
                </a:cubicBezTo>
                <a:cubicBezTo>
                  <a:pt x="1" y="21099"/>
                  <a:pt x="15" y="21112"/>
                  <a:pt x="28" y="21112"/>
                </a:cubicBezTo>
                <a:cubicBezTo>
                  <a:pt x="33" y="21112"/>
                  <a:pt x="38" y="21110"/>
                  <a:pt x="40" y="21104"/>
                </a:cubicBezTo>
                <a:cubicBezTo>
                  <a:pt x="1396" y="19124"/>
                  <a:pt x="4099" y="19739"/>
                  <a:pt x="6142" y="19499"/>
                </a:cubicBezTo>
                <a:cubicBezTo>
                  <a:pt x="7846" y="19302"/>
                  <a:pt x="9675" y="18598"/>
                  <a:pt x="10380" y="16903"/>
                </a:cubicBezTo>
                <a:cubicBezTo>
                  <a:pt x="11120" y="15172"/>
                  <a:pt x="10451" y="13138"/>
                  <a:pt x="9300" y="11755"/>
                </a:cubicBezTo>
                <a:cubicBezTo>
                  <a:pt x="8578" y="10899"/>
                  <a:pt x="7659" y="10149"/>
                  <a:pt x="7168" y="9115"/>
                </a:cubicBezTo>
                <a:cubicBezTo>
                  <a:pt x="6508" y="7741"/>
                  <a:pt x="7141" y="6456"/>
                  <a:pt x="8078" y="5421"/>
                </a:cubicBezTo>
                <a:cubicBezTo>
                  <a:pt x="9309" y="4047"/>
                  <a:pt x="11745" y="2076"/>
                  <a:pt x="10380" y="15"/>
                </a:cubicBezTo>
                <a:cubicBezTo>
                  <a:pt x="10374" y="4"/>
                  <a:pt x="10366" y="0"/>
                  <a:pt x="103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7"/>
          <p:cNvGrpSpPr/>
          <p:nvPr/>
        </p:nvGrpSpPr>
        <p:grpSpPr>
          <a:xfrm>
            <a:off x="1597593" y="4092265"/>
            <a:ext cx="1328918" cy="673325"/>
            <a:chOff x="1063525" y="2036600"/>
            <a:chExt cx="556475" cy="281950"/>
          </a:xfrm>
        </p:grpSpPr>
        <p:sp>
          <p:nvSpPr>
            <p:cNvPr id="610" name="Google Shape;610;p17"/>
            <p:cNvSpPr/>
            <p:nvPr/>
          </p:nvSpPr>
          <p:spPr>
            <a:xfrm>
              <a:off x="1063525" y="2036600"/>
              <a:ext cx="556475" cy="281950"/>
            </a:xfrm>
            <a:custGeom>
              <a:avLst/>
              <a:gdLst/>
              <a:ahLst/>
              <a:cxnLst/>
              <a:rect l="l" t="t" r="r" b="b"/>
              <a:pathLst>
                <a:path w="22259" h="11278" extrusionOk="0">
                  <a:moveTo>
                    <a:pt x="11808" y="0"/>
                  </a:moveTo>
                  <a:cubicBezTo>
                    <a:pt x="7809" y="0"/>
                    <a:pt x="3846" y="2013"/>
                    <a:pt x="1705" y="5453"/>
                  </a:cubicBezTo>
                  <a:cubicBezTo>
                    <a:pt x="625" y="7183"/>
                    <a:pt x="19" y="9226"/>
                    <a:pt x="1" y="11278"/>
                  </a:cubicBezTo>
                  <a:lnTo>
                    <a:pt x="1071" y="11278"/>
                  </a:lnTo>
                  <a:cubicBezTo>
                    <a:pt x="1562" y="7504"/>
                    <a:pt x="3765" y="4061"/>
                    <a:pt x="7298" y="2357"/>
                  </a:cubicBezTo>
                  <a:cubicBezTo>
                    <a:pt x="8727" y="1671"/>
                    <a:pt x="10307" y="1309"/>
                    <a:pt x="11891" y="1309"/>
                  </a:cubicBezTo>
                  <a:cubicBezTo>
                    <a:pt x="12552" y="1309"/>
                    <a:pt x="13213" y="1372"/>
                    <a:pt x="13864" y="1501"/>
                  </a:cubicBezTo>
                  <a:cubicBezTo>
                    <a:pt x="15095" y="1741"/>
                    <a:pt x="16273" y="2143"/>
                    <a:pt x="17174" y="3044"/>
                  </a:cubicBezTo>
                  <a:cubicBezTo>
                    <a:pt x="18012" y="3882"/>
                    <a:pt x="18592" y="4962"/>
                    <a:pt x="19136" y="6006"/>
                  </a:cubicBezTo>
                  <a:cubicBezTo>
                    <a:pt x="20011" y="7710"/>
                    <a:pt x="20653" y="9467"/>
                    <a:pt x="21135" y="11278"/>
                  </a:cubicBezTo>
                  <a:lnTo>
                    <a:pt x="22259" y="11278"/>
                  </a:lnTo>
                  <a:cubicBezTo>
                    <a:pt x="21804" y="9458"/>
                    <a:pt x="21153" y="7674"/>
                    <a:pt x="20376" y="5988"/>
                  </a:cubicBezTo>
                  <a:cubicBezTo>
                    <a:pt x="19814" y="4783"/>
                    <a:pt x="19190" y="3579"/>
                    <a:pt x="18334" y="2553"/>
                  </a:cubicBezTo>
                  <a:cubicBezTo>
                    <a:pt x="17433" y="1474"/>
                    <a:pt x="16219" y="787"/>
                    <a:pt x="14881" y="412"/>
                  </a:cubicBezTo>
                  <a:cubicBezTo>
                    <a:pt x="13875" y="134"/>
                    <a:pt x="12840" y="0"/>
                    <a:pt x="118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7"/>
            <p:cNvSpPr/>
            <p:nvPr/>
          </p:nvSpPr>
          <p:spPr>
            <a:xfrm>
              <a:off x="1122850" y="2089650"/>
              <a:ext cx="437375" cy="228900"/>
            </a:xfrm>
            <a:custGeom>
              <a:avLst/>
              <a:gdLst/>
              <a:ahLst/>
              <a:cxnLst/>
              <a:rect l="l" t="t" r="r" b="b"/>
              <a:pathLst>
                <a:path w="17495" h="9156" extrusionOk="0">
                  <a:moveTo>
                    <a:pt x="8928" y="0"/>
                  </a:moveTo>
                  <a:cubicBezTo>
                    <a:pt x="6032" y="0"/>
                    <a:pt x="3186" y="1430"/>
                    <a:pt x="1562" y="3901"/>
                  </a:cubicBezTo>
                  <a:cubicBezTo>
                    <a:pt x="572" y="5418"/>
                    <a:pt x="1" y="7327"/>
                    <a:pt x="126" y="9156"/>
                  </a:cubicBezTo>
                  <a:lnTo>
                    <a:pt x="679" y="9156"/>
                  </a:lnTo>
                  <a:cubicBezTo>
                    <a:pt x="661" y="7622"/>
                    <a:pt x="955" y="6141"/>
                    <a:pt x="1714" y="4767"/>
                  </a:cubicBezTo>
                  <a:cubicBezTo>
                    <a:pt x="2588" y="3188"/>
                    <a:pt x="3971" y="1948"/>
                    <a:pt x="5630" y="1234"/>
                  </a:cubicBezTo>
                  <a:cubicBezTo>
                    <a:pt x="6665" y="791"/>
                    <a:pt x="7788" y="567"/>
                    <a:pt x="8905" y="567"/>
                  </a:cubicBezTo>
                  <a:cubicBezTo>
                    <a:pt x="11293" y="567"/>
                    <a:pt x="13650" y="1588"/>
                    <a:pt x="15042" y="3661"/>
                  </a:cubicBezTo>
                  <a:cubicBezTo>
                    <a:pt x="16148" y="5302"/>
                    <a:pt x="16237" y="7309"/>
                    <a:pt x="16808" y="9156"/>
                  </a:cubicBezTo>
                  <a:lnTo>
                    <a:pt x="17495" y="9156"/>
                  </a:lnTo>
                  <a:cubicBezTo>
                    <a:pt x="16870" y="7309"/>
                    <a:pt x="16772" y="5284"/>
                    <a:pt x="15729" y="3598"/>
                  </a:cubicBezTo>
                  <a:cubicBezTo>
                    <a:pt x="14774" y="2046"/>
                    <a:pt x="13213" y="922"/>
                    <a:pt x="11482" y="387"/>
                  </a:cubicBezTo>
                  <a:cubicBezTo>
                    <a:pt x="10647" y="126"/>
                    <a:pt x="9785" y="0"/>
                    <a:pt x="8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7"/>
            <p:cNvSpPr/>
            <p:nvPr/>
          </p:nvSpPr>
          <p:spPr>
            <a:xfrm>
              <a:off x="1168575" y="2126575"/>
              <a:ext cx="357550" cy="191975"/>
            </a:xfrm>
            <a:custGeom>
              <a:avLst/>
              <a:gdLst/>
              <a:ahLst/>
              <a:cxnLst/>
              <a:rect l="l" t="t" r="r" b="b"/>
              <a:pathLst>
                <a:path w="14302" h="7679" extrusionOk="0">
                  <a:moveTo>
                    <a:pt x="7114" y="1"/>
                  </a:moveTo>
                  <a:cubicBezTo>
                    <a:pt x="6558" y="1"/>
                    <a:pt x="5999" y="69"/>
                    <a:pt x="5442" y="203"/>
                  </a:cubicBezTo>
                  <a:cubicBezTo>
                    <a:pt x="3890" y="569"/>
                    <a:pt x="2222" y="1238"/>
                    <a:pt x="1294" y="2603"/>
                  </a:cubicBezTo>
                  <a:cubicBezTo>
                    <a:pt x="313" y="4021"/>
                    <a:pt x="1" y="5939"/>
                    <a:pt x="81" y="7679"/>
                  </a:cubicBezTo>
                  <a:lnTo>
                    <a:pt x="170" y="7679"/>
                  </a:lnTo>
                  <a:cubicBezTo>
                    <a:pt x="134" y="6198"/>
                    <a:pt x="340" y="4681"/>
                    <a:pt x="973" y="3343"/>
                  </a:cubicBezTo>
                  <a:cubicBezTo>
                    <a:pt x="1731" y="1746"/>
                    <a:pt x="3230" y="961"/>
                    <a:pt x="4854" y="462"/>
                  </a:cubicBezTo>
                  <a:cubicBezTo>
                    <a:pt x="5604" y="233"/>
                    <a:pt x="6366" y="106"/>
                    <a:pt x="7124" y="106"/>
                  </a:cubicBezTo>
                  <a:cubicBezTo>
                    <a:pt x="7987" y="106"/>
                    <a:pt x="8844" y="270"/>
                    <a:pt x="9671" y="631"/>
                  </a:cubicBezTo>
                  <a:cubicBezTo>
                    <a:pt x="11063" y="1247"/>
                    <a:pt x="12240" y="2291"/>
                    <a:pt x="13007" y="3602"/>
                  </a:cubicBezTo>
                  <a:cubicBezTo>
                    <a:pt x="13739" y="4842"/>
                    <a:pt x="14096" y="6252"/>
                    <a:pt x="14149" y="7679"/>
                  </a:cubicBezTo>
                  <a:lnTo>
                    <a:pt x="14301" y="7679"/>
                  </a:lnTo>
                  <a:cubicBezTo>
                    <a:pt x="14212" y="4780"/>
                    <a:pt x="12722" y="1934"/>
                    <a:pt x="10019" y="658"/>
                  </a:cubicBezTo>
                  <a:cubicBezTo>
                    <a:pt x="9086" y="218"/>
                    <a:pt x="8106" y="1"/>
                    <a:pt x="71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7"/>
            <p:cNvSpPr/>
            <p:nvPr/>
          </p:nvSpPr>
          <p:spPr>
            <a:xfrm>
              <a:off x="1197125" y="2162775"/>
              <a:ext cx="303350" cy="155775"/>
            </a:xfrm>
            <a:custGeom>
              <a:avLst/>
              <a:gdLst/>
              <a:ahLst/>
              <a:cxnLst/>
              <a:rect l="l" t="t" r="r" b="b"/>
              <a:pathLst>
                <a:path w="12134" h="6231" extrusionOk="0">
                  <a:moveTo>
                    <a:pt x="5718" y="0"/>
                  </a:moveTo>
                  <a:cubicBezTo>
                    <a:pt x="5318" y="0"/>
                    <a:pt x="4915" y="39"/>
                    <a:pt x="4515" y="111"/>
                  </a:cubicBezTo>
                  <a:cubicBezTo>
                    <a:pt x="3239" y="343"/>
                    <a:pt x="1945" y="771"/>
                    <a:pt x="1151" y="1851"/>
                  </a:cubicBezTo>
                  <a:cubicBezTo>
                    <a:pt x="232" y="3109"/>
                    <a:pt x="63" y="4714"/>
                    <a:pt x="0" y="6231"/>
                  </a:cubicBezTo>
                  <a:lnTo>
                    <a:pt x="45" y="6231"/>
                  </a:lnTo>
                  <a:cubicBezTo>
                    <a:pt x="152" y="4563"/>
                    <a:pt x="286" y="2743"/>
                    <a:pt x="1553" y="1503"/>
                  </a:cubicBezTo>
                  <a:cubicBezTo>
                    <a:pt x="2204" y="869"/>
                    <a:pt x="3069" y="575"/>
                    <a:pt x="3935" y="361"/>
                  </a:cubicBezTo>
                  <a:cubicBezTo>
                    <a:pt x="4547" y="208"/>
                    <a:pt x="5181" y="101"/>
                    <a:pt x="5815" y="101"/>
                  </a:cubicBezTo>
                  <a:cubicBezTo>
                    <a:pt x="6104" y="101"/>
                    <a:pt x="6394" y="123"/>
                    <a:pt x="6682" y="174"/>
                  </a:cubicBezTo>
                  <a:cubicBezTo>
                    <a:pt x="9707" y="700"/>
                    <a:pt x="11277" y="3474"/>
                    <a:pt x="11981" y="6231"/>
                  </a:cubicBezTo>
                  <a:lnTo>
                    <a:pt x="12133" y="6231"/>
                  </a:lnTo>
                  <a:cubicBezTo>
                    <a:pt x="11562" y="3956"/>
                    <a:pt x="10411" y="1744"/>
                    <a:pt x="8270" y="611"/>
                  </a:cubicBezTo>
                  <a:cubicBezTo>
                    <a:pt x="7466" y="187"/>
                    <a:pt x="6599" y="0"/>
                    <a:pt x="57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7"/>
            <p:cNvSpPr/>
            <p:nvPr/>
          </p:nvSpPr>
          <p:spPr>
            <a:xfrm>
              <a:off x="1211175" y="2177225"/>
              <a:ext cx="267875" cy="141325"/>
            </a:xfrm>
            <a:custGeom>
              <a:avLst/>
              <a:gdLst/>
              <a:ahLst/>
              <a:cxnLst/>
              <a:rect l="l" t="t" r="r" b="b"/>
              <a:pathLst>
                <a:path w="10715" h="5653" extrusionOk="0">
                  <a:moveTo>
                    <a:pt x="4829" y="1"/>
                  </a:moveTo>
                  <a:cubicBezTo>
                    <a:pt x="3476" y="1"/>
                    <a:pt x="2208" y="384"/>
                    <a:pt x="1339" y="1496"/>
                  </a:cubicBezTo>
                  <a:cubicBezTo>
                    <a:pt x="438" y="2638"/>
                    <a:pt x="99" y="4208"/>
                    <a:pt x="1" y="5653"/>
                  </a:cubicBezTo>
                  <a:lnTo>
                    <a:pt x="322" y="5653"/>
                  </a:lnTo>
                  <a:cubicBezTo>
                    <a:pt x="500" y="4324"/>
                    <a:pt x="598" y="3012"/>
                    <a:pt x="1428" y="1879"/>
                  </a:cubicBezTo>
                  <a:cubicBezTo>
                    <a:pt x="2185" y="833"/>
                    <a:pt x="3400" y="409"/>
                    <a:pt x="4643" y="409"/>
                  </a:cubicBezTo>
                  <a:cubicBezTo>
                    <a:pt x="4820" y="409"/>
                    <a:pt x="4998" y="417"/>
                    <a:pt x="5175" y="434"/>
                  </a:cubicBezTo>
                  <a:cubicBezTo>
                    <a:pt x="6549" y="568"/>
                    <a:pt x="7940" y="1175"/>
                    <a:pt x="8930" y="2138"/>
                  </a:cubicBezTo>
                  <a:cubicBezTo>
                    <a:pt x="9858" y="3030"/>
                    <a:pt x="9983" y="4422"/>
                    <a:pt x="10331" y="5653"/>
                  </a:cubicBezTo>
                  <a:lnTo>
                    <a:pt x="10715" y="5653"/>
                  </a:lnTo>
                  <a:cubicBezTo>
                    <a:pt x="10661" y="5430"/>
                    <a:pt x="10608" y="5216"/>
                    <a:pt x="10563" y="4993"/>
                  </a:cubicBezTo>
                  <a:cubicBezTo>
                    <a:pt x="10465" y="4511"/>
                    <a:pt x="10367" y="4029"/>
                    <a:pt x="10260" y="3548"/>
                  </a:cubicBezTo>
                  <a:cubicBezTo>
                    <a:pt x="10081" y="2780"/>
                    <a:pt x="9769" y="2183"/>
                    <a:pt x="9189" y="1638"/>
                  </a:cubicBezTo>
                  <a:cubicBezTo>
                    <a:pt x="8074" y="613"/>
                    <a:pt x="6611" y="59"/>
                    <a:pt x="5103" y="6"/>
                  </a:cubicBezTo>
                  <a:cubicBezTo>
                    <a:pt x="5011" y="3"/>
                    <a:pt x="4920" y="1"/>
                    <a:pt x="4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7"/>
            <p:cNvSpPr/>
            <p:nvPr/>
          </p:nvSpPr>
          <p:spPr>
            <a:xfrm>
              <a:off x="1231700" y="2204625"/>
              <a:ext cx="220825" cy="113925"/>
            </a:xfrm>
            <a:custGeom>
              <a:avLst/>
              <a:gdLst/>
              <a:ahLst/>
              <a:cxnLst/>
              <a:rect l="l" t="t" r="r" b="b"/>
              <a:pathLst>
                <a:path w="8833" h="4557" extrusionOk="0">
                  <a:moveTo>
                    <a:pt x="4722" y="1"/>
                  </a:moveTo>
                  <a:cubicBezTo>
                    <a:pt x="4472" y="1"/>
                    <a:pt x="4219" y="22"/>
                    <a:pt x="3970" y="61"/>
                  </a:cubicBezTo>
                  <a:cubicBezTo>
                    <a:pt x="2721" y="248"/>
                    <a:pt x="1570" y="944"/>
                    <a:pt x="848" y="1988"/>
                  </a:cubicBezTo>
                  <a:cubicBezTo>
                    <a:pt x="491" y="2496"/>
                    <a:pt x="232" y="3094"/>
                    <a:pt x="107" y="3701"/>
                  </a:cubicBezTo>
                  <a:cubicBezTo>
                    <a:pt x="63" y="3941"/>
                    <a:pt x="9" y="4254"/>
                    <a:pt x="0" y="4557"/>
                  </a:cubicBezTo>
                  <a:lnTo>
                    <a:pt x="696" y="4557"/>
                  </a:lnTo>
                  <a:cubicBezTo>
                    <a:pt x="696" y="4352"/>
                    <a:pt x="705" y="4147"/>
                    <a:pt x="750" y="3959"/>
                  </a:cubicBezTo>
                  <a:cubicBezTo>
                    <a:pt x="866" y="3424"/>
                    <a:pt x="1062" y="2915"/>
                    <a:pt x="1365" y="2460"/>
                  </a:cubicBezTo>
                  <a:cubicBezTo>
                    <a:pt x="1981" y="1533"/>
                    <a:pt x="2989" y="917"/>
                    <a:pt x="4086" y="748"/>
                  </a:cubicBezTo>
                  <a:cubicBezTo>
                    <a:pt x="4292" y="713"/>
                    <a:pt x="4503" y="694"/>
                    <a:pt x="4715" y="694"/>
                  </a:cubicBezTo>
                  <a:cubicBezTo>
                    <a:pt x="5044" y="694"/>
                    <a:pt x="5373" y="739"/>
                    <a:pt x="5683" y="837"/>
                  </a:cubicBezTo>
                  <a:cubicBezTo>
                    <a:pt x="6343" y="1042"/>
                    <a:pt x="6691" y="1497"/>
                    <a:pt x="7012" y="2068"/>
                  </a:cubicBezTo>
                  <a:cubicBezTo>
                    <a:pt x="7467" y="2853"/>
                    <a:pt x="7824" y="3692"/>
                    <a:pt x="8083" y="4557"/>
                  </a:cubicBezTo>
                  <a:lnTo>
                    <a:pt x="8832" y="4557"/>
                  </a:lnTo>
                  <a:cubicBezTo>
                    <a:pt x="8502" y="3370"/>
                    <a:pt x="8002" y="2202"/>
                    <a:pt x="7316" y="1212"/>
                  </a:cubicBezTo>
                  <a:cubicBezTo>
                    <a:pt x="6708" y="340"/>
                    <a:pt x="5729" y="1"/>
                    <a:pt x="47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17"/>
          <p:cNvGrpSpPr/>
          <p:nvPr/>
        </p:nvGrpSpPr>
        <p:grpSpPr>
          <a:xfrm>
            <a:off x="0" y="-10650"/>
            <a:ext cx="9143949" cy="5158468"/>
            <a:chOff x="0" y="-10650"/>
            <a:chExt cx="9143949" cy="5158468"/>
          </a:xfrm>
        </p:grpSpPr>
        <p:grpSp>
          <p:nvGrpSpPr>
            <p:cNvPr id="617" name="Google Shape;617;p17"/>
            <p:cNvGrpSpPr/>
            <p:nvPr/>
          </p:nvGrpSpPr>
          <p:grpSpPr>
            <a:xfrm>
              <a:off x="0" y="-10650"/>
              <a:ext cx="9143949" cy="5158468"/>
              <a:chOff x="267864" y="140547"/>
              <a:chExt cx="8608500" cy="4856400"/>
            </a:xfrm>
          </p:grpSpPr>
          <p:sp>
            <p:nvSpPr>
              <p:cNvPr id="618" name="Google Shape;618;p17"/>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7"/>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17"/>
            <p:cNvGrpSpPr/>
            <p:nvPr/>
          </p:nvGrpSpPr>
          <p:grpSpPr>
            <a:xfrm rot="10800000">
              <a:off x="0" y="-10650"/>
              <a:ext cx="9143949" cy="5158468"/>
              <a:chOff x="267864" y="140547"/>
              <a:chExt cx="8608500" cy="4856400"/>
            </a:xfrm>
          </p:grpSpPr>
          <p:sp>
            <p:nvSpPr>
              <p:cNvPr id="621" name="Google Shape;621;p17"/>
              <p:cNvSpPr/>
              <p:nvPr/>
            </p:nvSpPr>
            <p:spPr>
              <a:xfrm>
                <a:off x="267864" y="146479"/>
                <a:ext cx="8608500" cy="393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7"/>
              <p:cNvSpPr/>
              <p:nvPr/>
            </p:nvSpPr>
            <p:spPr>
              <a:xfrm rot="5400000">
                <a:off x="-1927873" y="2336397"/>
                <a:ext cx="4856400" cy="46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3" name="Google Shape;623;p17"/>
          <p:cNvSpPr txBox="1">
            <a:spLocks noGrp="1"/>
          </p:cNvSpPr>
          <p:nvPr>
            <p:ph type="ctrTitle"/>
          </p:nvPr>
        </p:nvSpPr>
        <p:spPr>
          <a:xfrm flipH="1">
            <a:off x="2803200" y="1267652"/>
            <a:ext cx="3537600" cy="136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73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24" name="Google Shape;624;p17"/>
          <p:cNvSpPr txBox="1">
            <a:spLocks noGrp="1"/>
          </p:cNvSpPr>
          <p:nvPr>
            <p:ph type="subTitle" idx="1"/>
          </p:nvPr>
        </p:nvSpPr>
        <p:spPr>
          <a:xfrm flipH="1">
            <a:off x="2803200" y="2628738"/>
            <a:ext cx="3537600" cy="12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Didact Gothic"/>
                <a:ea typeface="Didact Gothic"/>
                <a:cs typeface="Didact Gothic"/>
                <a:sym typeface="Didact Gothic"/>
              </a:defRPr>
            </a:lvl1pPr>
            <a:lvl2pPr lvl="1" algn="ctr" rtl="0">
              <a:lnSpc>
                <a:spcPct val="100000"/>
              </a:lnSpc>
              <a:spcBef>
                <a:spcPts val="1600"/>
              </a:spcBef>
              <a:spcAft>
                <a:spcPts val="0"/>
              </a:spcAft>
              <a:buNone/>
              <a:defRPr>
                <a:latin typeface="Didact Gothic"/>
                <a:ea typeface="Didact Gothic"/>
                <a:cs typeface="Didact Gothic"/>
                <a:sym typeface="Didact Gothic"/>
              </a:defRPr>
            </a:lvl2pPr>
            <a:lvl3pPr lvl="2" algn="ctr" rtl="0">
              <a:lnSpc>
                <a:spcPct val="100000"/>
              </a:lnSpc>
              <a:spcBef>
                <a:spcPts val="1600"/>
              </a:spcBef>
              <a:spcAft>
                <a:spcPts val="0"/>
              </a:spcAft>
              <a:buNone/>
              <a:defRPr>
                <a:latin typeface="Didact Gothic"/>
                <a:ea typeface="Didact Gothic"/>
                <a:cs typeface="Didact Gothic"/>
                <a:sym typeface="Didact Gothic"/>
              </a:defRPr>
            </a:lvl3pPr>
            <a:lvl4pPr lvl="3" algn="ctr" rtl="0">
              <a:lnSpc>
                <a:spcPct val="100000"/>
              </a:lnSpc>
              <a:spcBef>
                <a:spcPts val="1600"/>
              </a:spcBef>
              <a:spcAft>
                <a:spcPts val="0"/>
              </a:spcAft>
              <a:buNone/>
              <a:defRPr>
                <a:latin typeface="Didact Gothic"/>
                <a:ea typeface="Didact Gothic"/>
                <a:cs typeface="Didact Gothic"/>
                <a:sym typeface="Didact Gothic"/>
              </a:defRPr>
            </a:lvl4pPr>
            <a:lvl5pPr lvl="4" algn="ctr" rtl="0">
              <a:lnSpc>
                <a:spcPct val="100000"/>
              </a:lnSpc>
              <a:spcBef>
                <a:spcPts val="1600"/>
              </a:spcBef>
              <a:spcAft>
                <a:spcPts val="0"/>
              </a:spcAft>
              <a:buNone/>
              <a:defRPr>
                <a:latin typeface="Didact Gothic"/>
                <a:ea typeface="Didact Gothic"/>
                <a:cs typeface="Didact Gothic"/>
                <a:sym typeface="Didact Gothic"/>
              </a:defRPr>
            </a:lvl5pPr>
            <a:lvl6pPr lvl="5" algn="ctr" rtl="0">
              <a:lnSpc>
                <a:spcPct val="100000"/>
              </a:lnSpc>
              <a:spcBef>
                <a:spcPts val="1600"/>
              </a:spcBef>
              <a:spcAft>
                <a:spcPts val="0"/>
              </a:spcAft>
              <a:buNone/>
              <a:defRPr>
                <a:latin typeface="Didact Gothic"/>
                <a:ea typeface="Didact Gothic"/>
                <a:cs typeface="Didact Gothic"/>
                <a:sym typeface="Didact Gothic"/>
              </a:defRPr>
            </a:lvl6pPr>
            <a:lvl7pPr lvl="6" algn="ctr" rtl="0">
              <a:lnSpc>
                <a:spcPct val="100000"/>
              </a:lnSpc>
              <a:spcBef>
                <a:spcPts val="1600"/>
              </a:spcBef>
              <a:spcAft>
                <a:spcPts val="0"/>
              </a:spcAft>
              <a:buNone/>
              <a:defRPr>
                <a:latin typeface="Didact Gothic"/>
                <a:ea typeface="Didact Gothic"/>
                <a:cs typeface="Didact Gothic"/>
                <a:sym typeface="Didact Gothic"/>
              </a:defRPr>
            </a:lvl7pPr>
            <a:lvl8pPr lvl="7" algn="ctr" rtl="0">
              <a:lnSpc>
                <a:spcPct val="100000"/>
              </a:lnSpc>
              <a:spcBef>
                <a:spcPts val="1600"/>
              </a:spcBef>
              <a:spcAft>
                <a:spcPts val="0"/>
              </a:spcAft>
              <a:buNone/>
              <a:defRPr>
                <a:latin typeface="Didact Gothic"/>
                <a:ea typeface="Didact Gothic"/>
                <a:cs typeface="Didact Gothic"/>
                <a:sym typeface="Didact Gothic"/>
              </a:defRPr>
            </a:lvl8pPr>
            <a:lvl9pPr lvl="8" algn="ctr" rtl="0">
              <a:lnSpc>
                <a:spcPct val="100000"/>
              </a:lnSpc>
              <a:spcBef>
                <a:spcPts val="1600"/>
              </a:spcBef>
              <a:spcAft>
                <a:spcPts val="1600"/>
              </a:spcAft>
              <a:buNone/>
              <a:defRPr>
                <a:latin typeface="Didact Gothic"/>
                <a:ea typeface="Didact Gothic"/>
                <a:cs typeface="Didact Gothic"/>
                <a:sym typeface="Didact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400"/>
              <a:buFont typeface="Bellota"/>
              <a:buNone/>
              <a:defRPr sz="2400" b="1">
                <a:solidFill>
                  <a:schemeClr val="lt1"/>
                </a:solidFill>
                <a:latin typeface="Bellota"/>
                <a:ea typeface="Bellota"/>
                <a:cs typeface="Bellota"/>
                <a:sym typeface="Bellot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1" r:id="rId8"/>
    <p:sldLayoutId id="2147483663" r:id="rId9"/>
    <p:sldLayoutId id="2147483665" r:id="rId10"/>
    <p:sldLayoutId id="2147483666" r:id="rId11"/>
    <p:sldLayoutId id="2147483669" r:id="rId12"/>
    <p:sldLayoutId id="2147483670" r:id="rId13"/>
    <p:sldLayoutId id="2147483692" r:id="rId14"/>
    <p:sldLayoutId id="214748370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grpSp>
        <p:nvGrpSpPr>
          <p:cNvPr id="2171" name="Google Shape;2171;p55"/>
          <p:cNvGrpSpPr/>
          <p:nvPr/>
        </p:nvGrpSpPr>
        <p:grpSpPr>
          <a:xfrm>
            <a:off x="5440556" y="2086140"/>
            <a:ext cx="284338" cy="337832"/>
            <a:chOff x="5440556" y="2086140"/>
            <a:chExt cx="284338" cy="337832"/>
          </a:xfrm>
        </p:grpSpPr>
        <p:sp>
          <p:nvSpPr>
            <p:cNvPr id="2172" name="Google Shape;2172;p55"/>
            <p:cNvSpPr/>
            <p:nvPr/>
          </p:nvSpPr>
          <p:spPr>
            <a:xfrm rot="353954" flipH="1">
              <a:off x="5492266" y="2117784"/>
              <a:ext cx="65717" cy="90840"/>
            </a:xfrm>
            <a:custGeom>
              <a:avLst/>
              <a:gdLst/>
              <a:ahLst/>
              <a:cxnLst/>
              <a:rect l="l" t="t" r="r" b="b"/>
              <a:pathLst>
                <a:path w="1593" h="2202" extrusionOk="0">
                  <a:moveTo>
                    <a:pt x="1167" y="1"/>
                  </a:moveTo>
                  <a:cubicBezTo>
                    <a:pt x="1142" y="1"/>
                    <a:pt x="1121" y="12"/>
                    <a:pt x="1104" y="38"/>
                  </a:cubicBezTo>
                  <a:lnTo>
                    <a:pt x="104" y="1586"/>
                  </a:lnTo>
                  <a:cubicBezTo>
                    <a:pt x="1" y="1744"/>
                    <a:pt x="274" y="2202"/>
                    <a:pt x="429" y="2202"/>
                  </a:cubicBezTo>
                  <a:cubicBezTo>
                    <a:pt x="454" y="2202"/>
                    <a:pt x="476" y="2190"/>
                    <a:pt x="492" y="2164"/>
                  </a:cubicBezTo>
                  <a:lnTo>
                    <a:pt x="1492" y="616"/>
                  </a:lnTo>
                  <a:cubicBezTo>
                    <a:pt x="1593" y="458"/>
                    <a:pt x="1321" y="1"/>
                    <a:pt x="1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rot="353954" flipH="1">
              <a:off x="5605982" y="2088421"/>
              <a:ext cx="47607" cy="62829"/>
            </a:xfrm>
            <a:custGeom>
              <a:avLst/>
              <a:gdLst/>
              <a:ahLst/>
              <a:cxnLst/>
              <a:rect l="l" t="t" r="r" b="b"/>
              <a:pathLst>
                <a:path w="1154" h="1523" extrusionOk="0">
                  <a:moveTo>
                    <a:pt x="744" y="0"/>
                  </a:moveTo>
                  <a:cubicBezTo>
                    <a:pt x="704" y="0"/>
                    <a:pt x="667" y="16"/>
                    <a:pt x="638" y="58"/>
                  </a:cubicBezTo>
                  <a:cubicBezTo>
                    <a:pt x="459" y="341"/>
                    <a:pt x="276" y="623"/>
                    <a:pt x="94" y="902"/>
                  </a:cubicBezTo>
                  <a:cubicBezTo>
                    <a:pt x="1" y="1045"/>
                    <a:pt x="60" y="1241"/>
                    <a:pt x="157" y="1367"/>
                  </a:cubicBezTo>
                  <a:cubicBezTo>
                    <a:pt x="201" y="1426"/>
                    <a:pt x="316" y="1523"/>
                    <a:pt x="412" y="1523"/>
                  </a:cubicBezTo>
                  <a:cubicBezTo>
                    <a:pt x="452" y="1523"/>
                    <a:pt x="488" y="1506"/>
                    <a:pt x="516" y="1463"/>
                  </a:cubicBezTo>
                  <a:lnTo>
                    <a:pt x="1060" y="620"/>
                  </a:lnTo>
                  <a:cubicBezTo>
                    <a:pt x="1153" y="477"/>
                    <a:pt x="1094" y="284"/>
                    <a:pt x="997" y="154"/>
                  </a:cubicBezTo>
                  <a:cubicBezTo>
                    <a:pt x="953" y="96"/>
                    <a:pt x="840"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rot="353954" flipH="1">
              <a:off x="5508413" y="2280275"/>
              <a:ext cx="49504" cy="58497"/>
            </a:xfrm>
            <a:custGeom>
              <a:avLst/>
              <a:gdLst/>
              <a:ahLst/>
              <a:cxnLst/>
              <a:rect l="l" t="t" r="r" b="b"/>
              <a:pathLst>
                <a:path w="1200" h="1418" extrusionOk="0">
                  <a:moveTo>
                    <a:pt x="789" y="0"/>
                  </a:moveTo>
                  <a:cubicBezTo>
                    <a:pt x="738" y="0"/>
                    <a:pt x="690" y="19"/>
                    <a:pt x="655" y="68"/>
                  </a:cubicBezTo>
                  <a:cubicBezTo>
                    <a:pt x="562" y="201"/>
                    <a:pt x="459" y="330"/>
                    <a:pt x="359" y="463"/>
                  </a:cubicBezTo>
                  <a:cubicBezTo>
                    <a:pt x="307" y="477"/>
                    <a:pt x="256" y="514"/>
                    <a:pt x="227" y="577"/>
                  </a:cubicBezTo>
                  <a:cubicBezTo>
                    <a:pt x="183" y="669"/>
                    <a:pt x="143" y="766"/>
                    <a:pt x="100" y="859"/>
                  </a:cubicBezTo>
                  <a:cubicBezTo>
                    <a:pt x="1" y="1080"/>
                    <a:pt x="231" y="1417"/>
                    <a:pt x="437" y="1417"/>
                  </a:cubicBezTo>
                  <a:cubicBezTo>
                    <a:pt x="505" y="1417"/>
                    <a:pt x="571" y="1380"/>
                    <a:pt x="622" y="1287"/>
                  </a:cubicBezTo>
                  <a:cubicBezTo>
                    <a:pt x="748" y="1045"/>
                    <a:pt x="937" y="842"/>
                    <a:pt x="1097" y="620"/>
                  </a:cubicBezTo>
                  <a:cubicBezTo>
                    <a:pt x="1200" y="474"/>
                    <a:pt x="1170" y="281"/>
                    <a:pt x="1060" y="144"/>
                  </a:cubicBezTo>
                  <a:cubicBezTo>
                    <a:pt x="1005" y="76"/>
                    <a:pt x="891" y="0"/>
                    <a:pt x="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rot="353954" flipH="1">
              <a:off x="5680422" y="2195286"/>
              <a:ext cx="41707" cy="55940"/>
            </a:xfrm>
            <a:custGeom>
              <a:avLst/>
              <a:gdLst/>
              <a:ahLst/>
              <a:cxnLst/>
              <a:rect l="l" t="t" r="r" b="b"/>
              <a:pathLst>
                <a:path w="1011" h="1356" extrusionOk="0">
                  <a:moveTo>
                    <a:pt x="558" y="1"/>
                  </a:moveTo>
                  <a:cubicBezTo>
                    <a:pt x="545" y="1"/>
                    <a:pt x="533" y="4"/>
                    <a:pt x="522" y="12"/>
                  </a:cubicBezTo>
                  <a:cubicBezTo>
                    <a:pt x="250" y="201"/>
                    <a:pt x="87" y="466"/>
                    <a:pt x="27" y="792"/>
                  </a:cubicBezTo>
                  <a:cubicBezTo>
                    <a:pt x="0" y="944"/>
                    <a:pt x="113" y="1137"/>
                    <a:pt x="207" y="1251"/>
                  </a:cubicBezTo>
                  <a:cubicBezTo>
                    <a:pt x="244" y="1294"/>
                    <a:pt x="314" y="1356"/>
                    <a:pt x="367" y="1356"/>
                  </a:cubicBezTo>
                  <a:cubicBezTo>
                    <a:pt x="397" y="1356"/>
                    <a:pt x="423" y="1335"/>
                    <a:pt x="432" y="1277"/>
                  </a:cubicBezTo>
                  <a:cubicBezTo>
                    <a:pt x="483" y="1015"/>
                    <a:pt x="632" y="799"/>
                    <a:pt x="848" y="649"/>
                  </a:cubicBezTo>
                  <a:cubicBezTo>
                    <a:pt x="1011" y="539"/>
                    <a:pt x="718" y="1"/>
                    <a:pt x="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rot="353954" flipH="1">
              <a:off x="5670060" y="2297322"/>
              <a:ext cx="44925" cy="57384"/>
            </a:xfrm>
            <a:custGeom>
              <a:avLst/>
              <a:gdLst/>
              <a:ahLst/>
              <a:cxnLst/>
              <a:rect l="l" t="t" r="r" b="b"/>
              <a:pathLst>
                <a:path w="1089" h="1391" extrusionOk="0">
                  <a:moveTo>
                    <a:pt x="655" y="1"/>
                  </a:moveTo>
                  <a:cubicBezTo>
                    <a:pt x="625" y="1"/>
                    <a:pt x="598" y="15"/>
                    <a:pt x="576" y="48"/>
                  </a:cubicBezTo>
                  <a:cubicBezTo>
                    <a:pt x="487" y="187"/>
                    <a:pt x="397" y="330"/>
                    <a:pt x="303" y="469"/>
                  </a:cubicBezTo>
                  <a:lnTo>
                    <a:pt x="111" y="768"/>
                  </a:lnTo>
                  <a:cubicBezTo>
                    <a:pt x="1" y="940"/>
                    <a:pt x="265" y="1390"/>
                    <a:pt x="432" y="1390"/>
                  </a:cubicBezTo>
                  <a:cubicBezTo>
                    <a:pt x="462" y="1390"/>
                    <a:pt x="489" y="1376"/>
                    <a:pt x="510" y="1343"/>
                  </a:cubicBezTo>
                  <a:lnTo>
                    <a:pt x="702" y="1041"/>
                  </a:lnTo>
                  <a:cubicBezTo>
                    <a:pt x="795" y="901"/>
                    <a:pt x="885" y="762"/>
                    <a:pt x="978" y="619"/>
                  </a:cubicBezTo>
                  <a:cubicBezTo>
                    <a:pt x="1088" y="450"/>
                    <a:pt x="825" y="1"/>
                    <a:pt x="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rot="353954" flipH="1">
              <a:off x="5588351" y="2218434"/>
              <a:ext cx="54991" cy="72152"/>
            </a:xfrm>
            <a:custGeom>
              <a:avLst/>
              <a:gdLst/>
              <a:ahLst/>
              <a:cxnLst/>
              <a:rect l="l" t="t" r="r" b="b"/>
              <a:pathLst>
                <a:path w="1333" h="1749" extrusionOk="0">
                  <a:moveTo>
                    <a:pt x="923" y="1"/>
                  </a:moveTo>
                  <a:cubicBezTo>
                    <a:pt x="888" y="1"/>
                    <a:pt x="857" y="16"/>
                    <a:pt x="834" y="55"/>
                  </a:cubicBezTo>
                  <a:cubicBezTo>
                    <a:pt x="611" y="430"/>
                    <a:pt x="359" y="783"/>
                    <a:pt x="90" y="1125"/>
                  </a:cubicBezTo>
                  <a:cubicBezTo>
                    <a:pt x="0" y="1241"/>
                    <a:pt x="70" y="1437"/>
                    <a:pt x="137" y="1543"/>
                  </a:cubicBezTo>
                  <a:cubicBezTo>
                    <a:pt x="177" y="1606"/>
                    <a:pt x="292" y="1748"/>
                    <a:pt x="395" y="1748"/>
                  </a:cubicBezTo>
                  <a:cubicBezTo>
                    <a:pt x="417" y="1748"/>
                    <a:pt x="439" y="1742"/>
                    <a:pt x="459" y="1726"/>
                  </a:cubicBezTo>
                  <a:cubicBezTo>
                    <a:pt x="475" y="1717"/>
                    <a:pt x="488" y="1703"/>
                    <a:pt x="502" y="1689"/>
                  </a:cubicBezTo>
                  <a:lnTo>
                    <a:pt x="505" y="1686"/>
                  </a:lnTo>
                  <a:cubicBezTo>
                    <a:pt x="644" y="1570"/>
                    <a:pt x="741" y="1441"/>
                    <a:pt x="817" y="1271"/>
                  </a:cubicBezTo>
                  <a:cubicBezTo>
                    <a:pt x="821" y="1268"/>
                    <a:pt x="821" y="1264"/>
                    <a:pt x="821" y="1264"/>
                  </a:cubicBezTo>
                  <a:cubicBezTo>
                    <a:pt x="970" y="1056"/>
                    <a:pt x="1116" y="843"/>
                    <a:pt x="1246" y="620"/>
                  </a:cubicBezTo>
                  <a:cubicBezTo>
                    <a:pt x="1333" y="477"/>
                    <a:pt x="1266" y="288"/>
                    <a:pt x="1173" y="162"/>
                  </a:cubicBezTo>
                  <a:cubicBezTo>
                    <a:pt x="1134" y="108"/>
                    <a:pt x="1017" y="1"/>
                    <a:pt x="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rot="353954" flipH="1">
              <a:off x="5594512" y="2336617"/>
              <a:ext cx="60973" cy="84446"/>
            </a:xfrm>
            <a:custGeom>
              <a:avLst/>
              <a:gdLst/>
              <a:ahLst/>
              <a:cxnLst/>
              <a:rect l="l" t="t" r="r" b="b"/>
              <a:pathLst>
                <a:path w="1478" h="2047" extrusionOk="0">
                  <a:moveTo>
                    <a:pt x="1052" y="0"/>
                  </a:moveTo>
                  <a:cubicBezTo>
                    <a:pt x="1033" y="0"/>
                    <a:pt x="1017" y="8"/>
                    <a:pt x="1005" y="27"/>
                  </a:cubicBezTo>
                  <a:cubicBezTo>
                    <a:pt x="703" y="495"/>
                    <a:pt x="401" y="967"/>
                    <a:pt x="95" y="1435"/>
                  </a:cubicBezTo>
                  <a:cubicBezTo>
                    <a:pt x="1" y="1579"/>
                    <a:pt x="290" y="2047"/>
                    <a:pt x="428" y="2047"/>
                  </a:cubicBezTo>
                  <a:cubicBezTo>
                    <a:pt x="446" y="2047"/>
                    <a:pt x="462" y="2038"/>
                    <a:pt x="473" y="2020"/>
                  </a:cubicBezTo>
                  <a:lnTo>
                    <a:pt x="1384" y="611"/>
                  </a:lnTo>
                  <a:cubicBezTo>
                    <a:pt x="1477" y="465"/>
                    <a:pt x="1191" y="0"/>
                    <a:pt x="1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rot="353954" flipH="1">
              <a:off x="5443800" y="2194387"/>
              <a:ext cx="47607" cy="65593"/>
            </a:xfrm>
            <a:custGeom>
              <a:avLst/>
              <a:gdLst/>
              <a:ahLst/>
              <a:cxnLst/>
              <a:rect l="l" t="t" r="r" b="b"/>
              <a:pathLst>
                <a:path w="1154" h="1590" extrusionOk="0">
                  <a:moveTo>
                    <a:pt x="733" y="0"/>
                  </a:moveTo>
                  <a:cubicBezTo>
                    <a:pt x="723" y="0"/>
                    <a:pt x="716" y="4"/>
                    <a:pt x="710" y="13"/>
                  </a:cubicBezTo>
                  <a:cubicBezTo>
                    <a:pt x="587" y="202"/>
                    <a:pt x="467" y="392"/>
                    <a:pt x="344" y="577"/>
                  </a:cubicBezTo>
                  <a:cubicBezTo>
                    <a:pt x="258" y="714"/>
                    <a:pt x="168" y="850"/>
                    <a:pt x="82" y="986"/>
                  </a:cubicBezTo>
                  <a:cubicBezTo>
                    <a:pt x="0" y="1114"/>
                    <a:pt x="314" y="1590"/>
                    <a:pt x="418" y="1590"/>
                  </a:cubicBezTo>
                  <a:cubicBezTo>
                    <a:pt x="427" y="1590"/>
                    <a:pt x="435" y="1586"/>
                    <a:pt x="441" y="1577"/>
                  </a:cubicBezTo>
                  <a:lnTo>
                    <a:pt x="1072" y="608"/>
                  </a:lnTo>
                  <a:cubicBezTo>
                    <a:pt x="1154" y="480"/>
                    <a:pt x="837"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55"/>
          <p:cNvSpPr txBox="1">
            <a:spLocks noGrp="1"/>
          </p:cNvSpPr>
          <p:nvPr>
            <p:ph type="ctrTitle"/>
          </p:nvPr>
        </p:nvSpPr>
        <p:spPr>
          <a:xfrm flipH="1">
            <a:off x="2091138" y="1384429"/>
            <a:ext cx="4766171" cy="22583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GANs &amp; Applications</a:t>
            </a:r>
            <a:endParaRPr/>
          </a:p>
        </p:txBody>
      </p:sp>
      <p:sp>
        <p:nvSpPr>
          <p:cNvPr id="2181" name="Google Shape;2181;p55"/>
          <p:cNvSpPr txBox="1">
            <a:spLocks noGrp="1"/>
          </p:cNvSpPr>
          <p:nvPr>
            <p:ph type="subTitle" idx="1"/>
          </p:nvPr>
        </p:nvSpPr>
        <p:spPr>
          <a:xfrm flipH="1">
            <a:off x="1897752" y="3474117"/>
            <a:ext cx="4961700" cy="41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Đồ án nghiên cứu chuyên đề Thị giác máy tính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65"/>
          <p:cNvSpPr txBox="1">
            <a:spLocks noGrp="1"/>
          </p:cNvSpPr>
          <p:nvPr>
            <p:ph type="title"/>
          </p:nvPr>
        </p:nvSpPr>
        <p:spPr>
          <a:xfrm>
            <a:off x="721350" y="781450"/>
            <a:ext cx="45066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Hàm lỗi của bộ tạo sinh</a:t>
            </a:r>
            <a:endParaRPr/>
          </a:p>
        </p:txBody>
      </p:sp>
      <p:sp>
        <p:nvSpPr>
          <p:cNvPr id="2" name="TextBox 1">
            <a:extLst>
              <a:ext uri="{FF2B5EF4-FFF2-40B4-BE49-F238E27FC236}">
                <a16:creationId xmlns:a16="http://schemas.microsoft.com/office/drawing/2014/main" id="{9F554908-99AA-189B-FFE7-A0931863EF09}"/>
              </a:ext>
            </a:extLst>
          </p:cNvPr>
          <p:cNvSpPr txBox="1"/>
          <p:nvPr/>
        </p:nvSpPr>
        <p:spPr>
          <a:xfrm>
            <a:off x="835649" y="3245473"/>
            <a:ext cx="57906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L(G)= </a:t>
            </a:r>
            <a:r>
              <a:rPr lang="en-US" err="1"/>
              <a:t>E</a:t>
            </a:r>
            <a:r>
              <a:rPr lang="en-US" baseline="-25000" err="1"/>
              <a:t>z~P</a:t>
            </a:r>
            <a:r>
              <a:rPr lang="en-US" baseline="-25000"/>
              <a:t>(z)</a:t>
            </a:r>
            <a:r>
              <a:rPr lang="en-US"/>
              <a:t>[log(1-D(G(z)))]</a:t>
            </a:r>
          </a:p>
        </p:txBody>
      </p:sp>
      <p:sp>
        <p:nvSpPr>
          <p:cNvPr id="4" name="Google Shape;2396;p65">
            <a:extLst>
              <a:ext uri="{FF2B5EF4-FFF2-40B4-BE49-F238E27FC236}">
                <a16:creationId xmlns:a16="http://schemas.microsoft.com/office/drawing/2014/main" id="{3C8829D2-155A-255D-CD8A-2CD50F86FEB9}"/>
              </a:ext>
            </a:extLst>
          </p:cNvPr>
          <p:cNvSpPr txBox="1">
            <a:spLocks noGrp="1"/>
          </p:cNvSpPr>
          <p:nvPr>
            <p:ph type="subTitle" idx="1"/>
          </p:nvPr>
        </p:nvSpPr>
        <p:spPr>
          <a:xfrm flipH="1">
            <a:off x="431784" y="2194757"/>
            <a:ext cx="5542295" cy="753986"/>
          </a:xfrm>
          <a:prstGeom prst="rect">
            <a:avLst/>
          </a:prstGeom>
        </p:spPr>
        <p:txBody>
          <a:bodyPr spcFirstLastPara="1" wrap="square" lIns="91425" tIns="91425" rIns="91425" bIns="91425" anchor="b" anchorCtr="0">
            <a:noAutofit/>
          </a:bodyPr>
          <a:lstStyle/>
          <a:p>
            <a:pPr>
              <a:buChar char="●"/>
            </a:pPr>
            <a:r>
              <a:rPr lang="en-US" err="1"/>
              <a:t>Vì</a:t>
            </a:r>
            <a:r>
              <a:rPr lang="en-US"/>
              <a:t> </a:t>
            </a:r>
            <a:r>
              <a:rPr lang="en-US" err="1"/>
              <a:t>mục</a:t>
            </a:r>
            <a:r>
              <a:rPr lang="en-US"/>
              <a:t> </a:t>
            </a:r>
            <a:r>
              <a:rPr lang="en-US" err="1"/>
              <a:t>tiêu</a:t>
            </a:r>
            <a:r>
              <a:rPr lang="en-US"/>
              <a:t> </a:t>
            </a:r>
            <a:r>
              <a:rPr lang="en-US" err="1"/>
              <a:t>của</a:t>
            </a:r>
            <a:r>
              <a:rPr lang="en-US"/>
              <a:t> G </a:t>
            </a:r>
            <a:r>
              <a:rPr lang="en-US" err="1"/>
              <a:t>là</a:t>
            </a:r>
            <a:r>
              <a:rPr lang="en-US"/>
              <a:t> </a:t>
            </a:r>
            <a:r>
              <a:rPr lang="en-US" err="1"/>
              <a:t>tối</a:t>
            </a:r>
            <a:r>
              <a:rPr lang="en-US"/>
              <a:t> </a:t>
            </a:r>
            <a:r>
              <a:rPr lang="en-US" err="1"/>
              <a:t>đa</a:t>
            </a:r>
            <a:r>
              <a:rPr lang="en-US"/>
              <a:t> </a:t>
            </a:r>
            <a:r>
              <a:rPr lang="en-US" err="1"/>
              <a:t>sự</a:t>
            </a:r>
            <a:r>
              <a:rPr lang="en-US"/>
              <a:t> </a:t>
            </a:r>
            <a:r>
              <a:rPr lang="en-US" err="1"/>
              <a:t>giống</a:t>
            </a:r>
            <a:r>
              <a:rPr lang="en-US"/>
              <a:t> </a:t>
            </a:r>
            <a:r>
              <a:rPr lang="en-US" err="1"/>
              <a:t>nhau</a:t>
            </a:r>
            <a:r>
              <a:rPr lang="en-US"/>
              <a:t> </a:t>
            </a:r>
            <a:r>
              <a:rPr lang="en-US" err="1"/>
              <a:t>giữa</a:t>
            </a:r>
            <a:r>
              <a:rPr lang="en-US"/>
              <a:t> </a:t>
            </a:r>
            <a:r>
              <a:rPr lang="en-US" err="1"/>
              <a:t>ảnh</a:t>
            </a:r>
            <a:r>
              <a:rPr lang="en-US"/>
              <a:t> </a:t>
            </a:r>
            <a:r>
              <a:rPr lang="en-US" err="1"/>
              <a:t>thật</a:t>
            </a:r>
            <a:r>
              <a:rPr lang="en-US"/>
              <a:t> </a:t>
            </a:r>
            <a:r>
              <a:rPr lang="en-US" err="1"/>
              <a:t>và</a:t>
            </a:r>
            <a:r>
              <a:rPr lang="en-US"/>
              <a:t> </a:t>
            </a:r>
            <a:r>
              <a:rPr lang="en-US" err="1"/>
              <a:t>ảnh</a:t>
            </a:r>
            <a:r>
              <a:rPr lang="en-US"/>
              <a:t> </a:t>
            </a:r>
            <a:r>
              <a:rPr lang="en-US" err="1"/>
              <a:t>giả</a:t>
            </a:r>
            <a:r>
              <a:rPr lang="en-US"/>
              <a:t> </a:t>
            </a:r>
            <a:r>
              <a:rPr lang="en-US" err="1"/>
              <a:t>nên</a:t>
            </a:r>
            <a:r>
              <a:rPr lang="en-US"/>
              <a:t> =&gt; G max =&gt; D(G) min =&gt; L(G) =log[1 – D(G(z))]  </a:t>
            </a:r>
          </a:p>
        </p:txBody>
      </p:sp>
    </p:spTree>
    <p:extLst>
      <p:ext uri="{BB962C8B-B14F-4D97-AF65-F5344CB8AC3E}">
        <p14:creationId xmlns:p14="http://schemas.microsoft.com/office/powerpoint/2010/main" val="2703844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56"/>
          <p:cNvSpPr txBox="1">
            <a:spLocks noGrp="1"/>
          </p:cNvSpPr>
          <p:nvPr>
            <p:ph type="ctrTitle"/>
          </p:nvPr>
        </p:nvSpPr>
        <p:spPr>
          <a:xfrm>
            <a:off x="939299" y="552646"/>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Các phương pháp, mô hình &amp; ứng dụng</a:t>
            </a:r>
            <a:endParaRPr/>
          </a:p>
        </p:txBody>
      </p:sp>
      <p:sp>
        <p:nvSpPr>
          <p:cNvPr id="2187" name="Google Shape;2187;p56"/>
          <p:cNvSpPr txBox="1">
            <a:spLocks noGrp="1"/>
          </p:cNvSpPr>
          <p:nvPr>
            <p:ph type="body" idx="1"/>
          </p:nvPr>
        </p:nvSpPr>
        <p:spPr>
          <a:xfrm>
            <a:off x="734699" y="1521038"/>
            <a:ext cx="7674600" cy="31449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sz="1600"/>
          </a:p>
          <a:p>
            <a:pPr indent="-304800">
              <a:lnSpc>
                <a:spcPct val="150000"/>
              </a:lnSpc>
              <a:spcBef>
                <a:spcPts val="1600"/>
              </a:spcBef>
              <a:buSzPts val="1200"/>
            </a:pPr>
            <a:r>
              <a:rPr lang="en-US" sz="1600" err="1"/>
              <a:t>Các</a:t>
            </a:r>
            <a:r>
              <a:rPr lang="en-US" sz="1600"/>
              <a:t> </a:t>
            </a:r>
            <a:r>
              <a:rPr lang="en-US" sz="1600" err="1"/>
              <a:t>mô</a:t>
            </a:r>
            <a:r>
              <a:rPr lang="en-US" sz="1600"/>
              <a:t> </a:t>
            </a:r>
            <a:r>
              <a:rPr lang="en-US" sz="1600" err="1"/>
              <a:t>hình</a:t>
            </a:r>
            <a:r>
              <a:rPr lang="en-US" sz="1600"/>
              <a:t> </a:t>
            </a:r>
            <a:r>
              <a:rPr lang="en-US" sz="1600" err="1"/>
              <a:t>phát</a:t>
            </a:r>
            <a:r>
              <a:rPr lang="en-US" sz="1600"/>
              <a:t> </a:t>
            </a:r>
            <a:r>
              <a:rPr lang="en-US" sz="1600" err="1"/>
              <a:t>triển</a:t>
            </a:r>
            <a:r>
              <a:rPr lang="en-US" sz="1600"/>
              <a:t> </a:t>
            </a:r>
            <a:r>
              <a:rPr lang="en-US" sz="1600" err="1"/>
              <a:t>cơ</a:t>
            </a:r>
            <a:r>
              <a:rPr lang="en-US" sz="1600"/>
              <a:t> </a:t>
            </a:r>
            <a:r>
              <a:rPr lang="en-US" sz="1600" err="1"/>
              <a:t>bản</a:t>
            </a:r>
            <a:r>
              <a:rPr lang="en-US" sz="1600"/>
              <a:t> </a:t>
            </a:r>
            <a:r>
              <a:rPr lang="en-US" sz="1600" err="1"/>
              <a:t>cGAN</a:t>
            </a:r>
            <a:r>
              <a:rPr lang="en-US" sz="1600"/>
              <a:t>, LSGAN, </a:t>
            </a:r>
            <a:r>
              <a:rPr lang="en-US" sz="1600" err="1"/>
              <a:t>PatchGAN</a:t>
            </a:r>
            <a:r>
              <a:rPr lang="en-US" sz="1600"/>
              <a:t> </a:t>
            </a:r>
            <a:endParaRPr lang="en-US" sz="1600" b="1"/>
          </a:p>
          <a:p>
            <a:pPr indent="-304800">
              <a:lnSpc>
                <a:spcPct val="150000"/>
              </a:lnSpc>
              <a:buSzPts val="1200"/>
            </a:pPr>
            <a:r>
              <a:rPr lang="en" sz="1600" b="1"/>
              <a:t>DeblurGANv2</a:t>
            </a:r>
            <a:r>
              <a:rPr lang="en" sz="1600"/>
              <a:t> trong ứng dụng khử mờ hình ảnh </a:t>
            </a:r>
          </a:p>
          <a:p>
            <a:pPr indent="-304800">
              <a:lnSpc>
                <a:spcPct val="150000"/>
              </a:lnSpc>
              <a:buSzPts val="1200"/>
            </a:pPr>
            <a:r>
              <a:rPr lang="en-US" sz="1600" b="1" err="1"/>
              <a:t>CycleGAN</a:t>
            </a:r>
            <a:r>
              <a:rPr lang="en-US" sz="1600"/>
              <a:t> </a:t>
            </a:r>
            <a:r>
              <a:rPr lang="en-US" sz="1600" err="1"/>
              <a:t>trong</a:t>
            </a:r>
            <a:r>
              <a:rPr lang="en-US" sz="1600"/>
              <a:t> </a:t>
            </a:r>
            <a:r>
              <a:rPr lang="en-US" sz="1600" err="1"/>
              <a:t>ứng</a:t>
            </a:r>
            <a:r>
              <a:rPr lang="en-US" sz="1600"/>
              <a:t> </a:t>
            </a:r>
            <a:r>
              <a:rPr lang="en-US" sz="1600" err="1"/>
              <a:t>dụng</a:t>
            </a:r>
            <a:r>
              <a:rPr lang="en-US" sz="1600"/>
              <a:t> Image to Image Translation </a:t>
            </a:r>
          </a:p>
          <a:p>
            <a:pPr marL="457200" lvl="0" indent="-304800" algn="l" rtl="0">
              <a:lnSpc>
                <a:spcPct val="150000"/>
              </a:lnSpc>
              <a:spcBef>
                <a:spcPts val="0"/>
              </a:spcBef>
              <a:spcAft>
                <a:spcPts val="0"/>
              </a:spcAft>
              <a:buSzPts val="1200"/>
              <a:buAutoNum type="arabicPeriod"/>
            </a:pPr>
            <a:r>
              <a:rPr lang="en-US" sz="1600" b="1"/>
              <a:t>StyleGAN</a:t>
            </a:r>
            <a:r>
              <a:rPr lang="en-US" sz="1600"/>
              <a:t> </a:t>
            </a:r>
            <a:r>
              <a:rPr lang="en-US" sz="1600" err="1"/>
              <a:t>trong</a:t>
            </a:r>
            <a:r>
              <a:rPr lang="en-US" sz="1600"/>
              <a:t> </a:t>
            </a:r>
            <a:r>
              <a:rPr lang="en-US" sz="1600" err="1"/>
              <a:t>ứng</a:t>
            </a:r>
            <a:r>
              <a:rPr lang="en-US" sz="1600"/>
              <a:t> </a:t>
            </a:r>
            <a:r>
              <a:rPr lang="en-US" sz="1600" err="1"/>
              <a:t>dụng</a:t>
            </a:r>
            <a:r>
              <a:rPr lang="en-US" sz="1600"/>
              <a:t> </a:t>
            </a:r>
            <a:r>
              <a:rPr lang="en-US" sz="1600" err="1"/>
              <a:t>tạo</a:t>
            </a:r>
            <a:r>
              <a:rPr lang="en-US" sz="1600"/>
              <a:t> </a:t>
            </a:r>
            <a:r>
              <a:rPr lang="en-US" sz="1600" err="1"/>
              <a:t>sinh</a:t>
            </a:r>
            <a:r>
              <a:rPr lang="en-US" sz="1600"/>
              <a:t> </a:t>
            </a:r>
            <a:r>
              <a:rPr lang="en-US" sz="1600" err="1"/>
              <a:t>ảnh</a:t>
            </a:r>
            <a:r>
              <a:rPr lang="en-US" sz="1600"/>
              <a:t>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69"/>
          <p:cNvSpPr txBox="1">
            <a:spLocks noGrp="1"/>
          </p:cNvSpPr>
          <p:nvPr>
            <p:ph type="ctrTitle"/>
          </p:nvPr>
        </p:nvSpPr>
        <p:spPr>
          <a:xfrm>
            <a:off x="3663450" y="1739550"/>
            <a:ext cx="2765100" cy="12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ConditionalGAN</a:t>
            </a:r>
            <a:endParaRPr/>
          </a:p>
        </p:txBody>
      </p:sp>
      <p:sp>
        <p:nvSpPr>
          <p:cNvPr id="2524" name="Google Shape;2524;p69"/>
          <p:cNvSpPr txBox="1">
            <a:spLocks noGrp="1"/>
          </p:cNvSpPr>
          <p:nvPr>
            <p:ph type="title" idx="2"/>
          </p:nvPr>
        </p:nvSpPr>
        <p:spPr>
          <a:xfrm>
            <a:off x="2096475" y="1739550"/>
            <a:ext cx="1566900" cy="1246200"/>
          </a:xfrm>
          <a:prstGeom prst="rect">
            <a:avLst/>
          </a:prstGeom>
        </p:spPr>
        <p:txBody>
          <a:bodyPr spcFirstLastPara="1" wrap="square" lIns="91425" tIns="91425" rIns="91425" bIns="91425" anchor="ctr" anchorCtr="0">
            <a:noAutofit/>
          </a:bodyPr>
          <a:lstStyle/>
          <a:p>
            <a:pPr marL="0" marR="27305" lvl="0" indent="0" algn="ctr" rtl="0">
              <a:spcBef>
                <a:spcPts val="0"/>
              </a:spcBef>
              <a:spcAft>
                <a:spcPts val="0"/>
              </a:spcAft>
              <a:buNone/>
            </a:pPr>
            <a:r>
              <a:rPr lang="en"/>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p:txBody>
          <a:bodyPr/>
          <a:lstStyle/>
          <a:p>
            <a:r>
              <a:rPr lang="en-US"/>
              <a:t>Ý </a:t>
            </a:r>
            <a:r>
              <a:rPr lang="en-US" err="1"/>
              <a:t>tưởng</a:t>
            </a:r>
          </a:p>
        </p:txBody>
      </p:sp>
      <p:sp>
        <p:nvSpPr>
          <p:cNvPr id="6" name="TextBox 5">
            <a:extLst>
              <a:ext uri="{FF2B5EF4-FFF2-40B4-BE49-F238E27FC236}">
                <a16:creationId xmlns:a16="http://schemas.microsoft.com/office/drawing/2014/main" id="{52AA4276-8A1B-83AB-520C-1567792A0527}"/>
              </a:ext>
            </a:extLst>
          </p:cNvPr>
          <p:cNvSpPr txBox="1"/>
          <p:nvPr/>
        </p:nvSpPr>
        <p:spPr>
          <a:xfrm>
            <a:off x="601692" y="1857914"/>
            <a:ext cx="56977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Mô </a:t>
            </a:r>
            <a:r>
              <a:rPr lang="en-US" err="1"/>
              <a:t>hình</a:t>
            </a:r>
            <a:r>
              <a:rPr lang="en-US"/>
              <a:t> generator </a:t>
            </a:r>
            <a:r>
              <a:rPr lang="en-US" err="1"/>
              <a:t>nhận</a:t>
            </a:r>
            <a:r>
              <a:rPr lang="en-US"/>
              <a:t> </a:t>
            </a:r>
            <a:r>
              <a:rPr lang="en-US" err="1"/>
              <a:t>đầu</a:t>
            </a:r>
            <a:r>
              <a:rPr lang="en-US"/>
              <a:t> </a:t>
            </a:r>
            <a:r>
              <a:rPr lang="en-US" err="1"/>
              <a:t>vào</a:t>
            </a:r>
            <a:r>
              <a:rPr lang="en-US"/>
              <a:t> </a:t>
            </a:r>
            <a:r>
              <a:rPr lang="en-US" err="1"/>
              <a:t>là</a:t>
            </a:r>
            <a:r>
              <a:rPr lang="en-US"/>
              <a:t> </a:t>
            </a:r>
            <a:r>
              <a:rPr lang="en-US" err="1"/>
              <a:t>véc</a:t>
            </a:r>
            <a:r>
              <a:rPr lang="en-US"/>
              <a:t> </a:t>
            </a:r>
            <a:r>
              <a:rPr lang="en-US" err="1"/>
              <a:t>tơ</a:t>
            </a:r>
            <a:r>
              <a:rPr lang="en-US"/>
              <a:t> z </a:t>
            </a:r>
            <a:r>
              <a:rPr lang="en-US" err="1"/>
              <a:t>ngẫu</a:t>
            </a:r>
            <a:r>
              <a:rPr lang="en-US"/>
              <a:t> nhiên và nhãn y. Nhãn y được biến đổi sang véc tơ one-hot và cũng được truyền qua các layer fully connected và reshape về kích thước trùng với kích thước đã được resize của véc tơ z.</a:t>
            </a:r>
          </a:p>
        </p:txBody>
      </p:sp>
    </p:spTree>
    <p:extLst>
      <p:ext uri="{BB962C8B-B14F-4D97-AF65-F5344CB8AC3E}">
        <p14:creationId xmlns:p14="http://schemas.microsoft.com/office/powerpoint/2010/main" val="198588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EA0E1E17-3682-CF36-B438-4E97F36D64CE}"/>
              </a:ext>
            </a:extLst>
          </p:cNvPr>
          <p:cNvPicPr>
            <a:picLocks noChangeAspect="1"/>
          </p:cNvPicPr>
          <p:nvPr/>
        </p:nvPicPr>
        <p:blipFill>
          <a:blip r:embed="rId3"/>
          <a:stretch>
            <a:fillRect/>
          </a:stretch>
        </p:blipFill>
        <p:spPr>
          <a:xfrm>
            <a:off x="434736" y="0"/>
            <a:ext cx="8274528" cy="5143499"/>
          </a:xfrm>
          <a:prstGeom prst="rect">
            <a:avLst/>
          </a:prstGeom>
          <a:ln>
            <a:noFill/>
          </a:ln>
        </p:spPr>
      </p:pic>
      <p:sp>
        <p:nvSpPr>
          <p:cNvPr id="8" name="Title 7">
            <a:extLst>
              <a:ext uri="{FF2B5EF4-FFF2-40B4-BE49-F238E27FC236}">
                <a16:creationId xmlns:a16="http://schemas.microsoft.com/office/drawing/2014/main" id="{78FC58DF-240E-9A77-A8F1-61458EF593CC}"/>
              </a:ext>
            </a:extLst>
          </p:cNvPr>
          <p:cNvSpPr>
            <a:spLocks noGrp="1"/>
          </p:cNvSpPr>
          <p:nvPr>
            <p:ph type="title"/>
          </p:nvPr>
        </p:nvSpPr>
        <p:spPr>
          <a:xfrm>
            <a:off x="430209" y="555007"/>
            <a:ext cx="2705836" cy="1714573"/>
          </a:xfrm>
        </p:spPr>
        <p:txBody>
          <a:bodyPr/>
          <a:lstStyle/>
          <a:p>
            <a:r>
              <a:rPr lang="en-US"/>
              <a:t>Mô hình</a:t>
            </a:r>
          </a:p>
        </p:txBody>
      </p:sp>
    </p:spTree>
    <p:extLst>
      <p:ext uri="{BB962C8B-B14F-4D97-AF65-F5344CB8AC3E}">
        <p14:creationId xmlns:p14="http://schemas.microsoft.com/office/powerpoint/2010/main" val="2217832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A10D-3856-2B68-3F0B-8B8D2812708E}"/>
              </a:ext>
            </a:extLst>
          </p:cNvPr>
          <p:cNvSpPr>
            <a:spLocks noGrp="1"/>
          </p:cNvSpPr>
          <p:nvPr>
            <p:ph type="ctrTitle"/>
          </p:nvPr>
        </p:nvSpPr>
        <p:spPr>
          <a:xfrm>
            <a:off x="3674233" y="1739550"/>
            <a:ext cx="3120939" cy="1246200"/>
          </a:xfrm>
        </p:spPr>
        <p:txBody>
          <a:bodyPr/>
          <a:lstStyle/>
          <a:p>
            <a:r>
              <a:rPr lang="en-US">
                <a:solidFill>
                  <a:srgbClr val="0C343D"/>
                </a:solidFill>
              </a:rPr>
              <a:t>Least Squares</a:t>
            </a:r>
            <a:endParaRPr lang="en-US"/>
          </a:p>
          <a:p>
            <a:r>
              <a:rPr lang="en-US">
                <a:solidFill>
                  <a:srgbClr val="0C343D"/>
                </a:solidFill>
              </a:rPr>
              <a:t>GAN</a:t>
            </a:r>
            <a:endParaRPr lang="en-US"/>
          </a:p>
        </p:txBody>
      </p:sp>
      <p:sp>
        <p:nvSpPr>
          <p:cNvPr id="4" name="Title 3">
            <a:extLst>
              <a:ext uri="{FF2B5EF4-FFF2-40B4-BE49-F238E27FC236}">
                <a16:creationId xmlns:a16="http://schemas.microsoft.com/office/drawing/2014/main" id="{4B4DABD6-19C9-B6EF-8330-BE9E41F0AE94}"/>
              </a:ext>
            </a:extLst>
          </p:cNvPr>
          <p:cNvSpPr>
            <a:spLocks noGrp="1"/>
          </p:cNvSpPr>
          <p:nvPr>
            <p:ph type="title" idx="2"/>
          </p:nvPr>
        </p:nvSpPr>
        <p:spPr/>
        <p:txBody>
          <a:bodyPr/>
          <a:lstStyle/>
          <a:p>
            <a:pPr marR="27305"/>
            <a:r>
              <a:rPr lang="en-US"/>
              <a:t>1.2</a:t>
            </a:r>
          </a:p>
        </p:txBody>
      </p:sp>
    </p:spTree>
    <p:extLst>
      <p:ext uri="{BB962C8B-B14F-4D97-AF65-F5344CB8AC3E}">
        <p14:creationId xmlns:p14="http://schemas.microsoft.com/office/powerpoint/2010/main" val="3227346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p:txBody>
          <a:bodyPr/>
          <a:lstStyle/>
          <a:p>
            <a:r>
              <a:rPr lang="en-US"/>
              <a:t>Ý </a:t>
            </a:r>
            <a:r>
              <a:rPr lang="en-US" err="1"/>
              <a:t>tưởng</a:t>
            </a:r>
          </a:p>
        </p:txBody>
      </p:sp>
      <p:sp>
        <p:nvSpPr>
          <p:cNvPr id="6" name="TextBox 5">
            <a:extLst>
              <a:ext uri="{FF2B5EF4-FFF2-40B4-BE49-F238E27FC236}">
                <a16:creationId xmlns:a16="http://schemas.microsoft.com/office/drawing/2014/main" id="{52AA4276-8A1B-83AB-520C-1567792A0527}"/>
              </a:ext>
            </a:extLst>
          </p:cNvPr>
          <p:cNvSpPr txBox="1"/>
          <p:nvPr/>
        </p:nvSpPr>
        <p:spPr>
          <a:xfrm>
            <a:off x="504645" y="1588339"/>
            <a:ext cx="5697747"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Mặc</a:t>
            </a:r>
            <a:r>
              <a:rPr lang="en-US"/>
              <a:t> </a:t>
            </a:r>
            <a:r>
              <a:rPr lang="en-US" err="1"/>
              <a:t>dù</a:t>
            </a:r>
            <a:r>
              <a:rPr lang="en-US"/>
              <a:t> </a:t>
            </a:r>
            <a:r>
              <a:rPr lang="en-US" err="1"/>
              <a:t>bộ</a:t>
            </a:r>
            <a:r>
              <a:rPr lang="en-US"/>
              <a:t> </a:t>
            </a:r>
            <a:r>
              <a:rPr lang="en-US" err="1"/>
              <a:t>phân</a:t>
            </a:r>
            <a:r>
              <a:rPr lang="en-US"/>
              <a:t> </a:t>
            </a:r>
            <a:r>
              <a:rPr lang="en-US" err="1"/>
              <a:t>biệt</a:t>
            </a:r>
            <a:r>
              <a:rPr lang="en-US"/>
              <a:t> </a:t>
            </a:r>
            <a:r>
              <a:rPr lang="en-US" err="1"/>
              <a:t>của</a:t>
            </a:r>
            <a:r>
              <a:rPr lang="en-US"/>
              <a:t> GAN </a:t>
            </a:r>
            <a:r>
              <a:rPr lang="en-US" err="1"/>
              <a:t>hoạt</a:t>
            </a:r>
            <a:r>
              <a:rPr lang="en-US"/>
              <a:t> </a:t>
            </a:r>
            <a:r>
              <a:rPr lang="en-US" err="1"/>
              <a:t>động</a:t>
            </a:r>
            <a:r>
              <a:rPr lang="en-US"/>
              <a:t> </a:t>
            </a:r>
            <a:r>
              <a:rPr lang="en-US" err="1"/>
              <a:t>tốt</a:t>
            </a:r>
            <a:r>
              <a:rPr lang="en-US"/>
              <a:t> ban </a:t>
            </a:r>
            <a:r>
              <a:rPr lang="en-US" err="1"/>
              <a:t>đầu</a:t>
            </a:r>
            <a:r>
              <a:rPr lang="en-US"/>
              <a:t>. Nhưng </a:t>
            </a:r>
            <a:r>
              <a:rPr lang="en-US" err="1"/>
              <a:t>bộ</a:t>
            </a:r>
            <a:r>
              <a:rPr lang="en-US"/>
              <a:t> </a:t>
            </a:r>
            <a:r>
              <a:rPr lang="en-US" err="1"/>
              <a:t>tạo</a:t>
            </a:r>
            <a:r>
              <a:rPr lang="en-US"/>
              <a:t> </a:t>
            </a:r>
            <a:r>
              <a:rPr lang="en-US" err="1"/>
              <a:t>sinh</a:t>
            </a:r>
            <a:r>
              <a:rPr lang="en-US"/>
              <a:t> </a:t>
            </a:r>
            <a:r>
              <a:rPr lang="en-US" err="1"/>
              <a:t>lại</a:t>
            </a:r>
            <a:r>
              <a:rPr lang="en-US"/>
              <a:t> </a:t>
            </a:r>
            <a:r>
              <a:rPr lang="en-US" err="1"/>
              <a:t>cho</a:t>
            </a:r>
            <a:r>
              <a:rPr lang="en-US"/>
              <a:t> </a:t>
            </a:r>
            <a:r>
              <a:rPr lang="en-US" err="1"/>
              <a:t>thấy</a:t>
            </a:r>
            <a:r>
              <a:rPr lang="en-US"/>
              <a:t> </a:t>
            </a:r>
            <a:r>
              <a:rPr lang="en-US" err="1"/>
              <a:t>sự</a:t>
            </a:r>
            <a:r>
              <a:rPr lang="en-US"/>
              <a:t> </a:t>
            </a:r>
            <a:r>
              <a:rPr lang="en-US" err="1"/>
              <a:t>kém</a:t>
            </a:r>
            <a:r>
              <a:rPr lang="en-US"/>
              <a:t> </a:t>
            </a:r>
            <a:r>
              <a:rPr lang="en-US" err="1"/>
              <a:t>hiệu</a:t>
            </a:r>
            <a:r>
              <a:rPr lang="en-US"/>
              <a:t> </a:t>
            </a:r>
            <a:r>
              <a:rPr lang="en-US" err="1"/>
              <a:t>quả</a:t>
            </a:r>
            <a:r>
              <a:rPr lang="en-US"/>
              <a:t> do </a:t>
            </a:r>
            <a:r>
              <a:rPr lang="en-US" err="1"/>
              <a:t>sự</a:t>
            </a:r>
            <a:r>
              <a:rPr lang="en-US"/>
              <a:t> </a:t>
            </a:r>
            <a:r>
              <a:rPr lang="en-US" err="1"/>
              <a:t>khác</a:t>
            </a:r>
            <a:r>
              <a:rPr lang="en-US"/>
              <a:t> </a:t>
            </a:r>
            <a:r>
              <a:rPr lang="en-US" err="1"/>
              <a:t>biệt</a:t>
            </a:r>
            <a:r>
              <a:rPr lang="en-US"/>
              <a:t> </a:t>
            </a:r>
            <a:r>
              <a:rPr lang="en-US" err="1"/>
              <a:t>giữa</a:t>
            </a:r>
            <a:r>
              <a:rPr lang="en-US"/>
              <a:t> </a:t>
            </a:r>
            <a:r>
              <a:rPr lang="en-US" err="1"/>
              <a:t>ảnh</a:t>
            </a:r>
            <a:r>
              <a:rPr lang="en-US"/>
              <a:t> </a:t>
            </a:r>
            <a:r>
              <a:rPr lang="en-US" err="1"/>
              <a:t>thật</a:t>
            </a:r>
            <a:r>
              <a:rPr lang="en-US"/>
              <a:t> </a:t>
            </a:r>
            <a:r>
              <a:rPr lang="en-US" err="1"/>
              <a:t>và</a:t>
            </a:r>
            <a:r>
              <a:rPr lang="en-US"/>
              <a:t> </a:t>
            </a:r>
            <a:r>
              <a:rPr lang="en-US" err="1"/>
              <a:t>ảnh</a:t>
            </a:r>
            <a:r>
              <a:rPr lang="en-US"/>
              <a:t> </a:t>
            </a:r>
            <a:r>
              <a:rPr lang="en-US" err="1"/>
              <a:t>giả</a:t>
            </a:r>
            <a:r>
              <a:rPr lang="en-US"/>
              <a:t> ở </a:t>
            </a:r>
            <a:r>
              <a:rPr lang="en-US" err="1"/>
              <a:t>những</a:t>
            </a:r>
            <a:r>
              <a:rPr lang="en-US"/>
              <a:t> </a:t>
            </a:r>
            <a:r>
              <a:rPr lang="en-US" err="1"/>
              <a:t>lần</a:t>
            </a:r>
            <a:r>
              <a:rPr lang="en-US"/>
              <a:t> </a:t>
            </a:r>
            <a:r>
              <a:rPr lang="en-US" err="1"/>
              <a:t>tạo</a:t>
            </a:r>
            <a:r>
              <a:rPr lang="en-US"/>
              <a:t> </a:t>
            </a:r>
            <a:r>
              <a:rPr lang="en-US" err="1"/>
              <a:t>sinh</a:t>
            </a:r>
            <a:r>
              <a:rPr lang="en-US"/>
              <a:t> </a:t>
            </a:r>
            <a:r>
              <a:rPr lang="en-US" err="1"/>
              <a:t>đầu</a:t>
            </a:r>
            <a:r>
              <a:rPr lang="en-US"/>
              <a:t> </a:t>
            </a:r>
            <a:r>
              <a:rPr lang="en-US" err="1"/>
              <a:t>là</a:t>
            </a:r>
            <a:r>
              <a:rPr lang="en-US"/>
              <a:t> </a:t>
            </a:r>
            <a:r>
              <a:rPr lang="en-US" err="1"/>
              <a:t>rất</a:t>
            </a:r>
            <a:r>
              <a:rPr lang="en-US"/>
              <a:t> </a:t>
            </a:r>
            <a:r>
              <a:rPr lang="en-US" err="1"/>
              <a:t>dễ</a:t>
            </a:r>
            <a:r>
              <a:rPr lang="en-US"/>
              <a:t> </a:t>
            </a:r>
            <a:r>
              <a:rPr lang="en-US" err="1"/>
              <a:t>nhận</a:t>
            </a:r>
            <a:r>
              <a:rPr lang="en-US"/>
              <a:t> </a:t>
            </a:r>
            <a:r>
              <a:rPr lang="en-US" err="1"/>
              <a:t>ra</a:t>
            </a:r>
            <a:r>
              <a:rPr lang="en-US"/>
              <a:t>, </a:t>
            </a:r>
            <a:r>
              <a:rPr lang="en-US" err="1"/>
              <a:t>khiến</a:t>
            </a:r>
            <a:r>
              <a:rPr lang="en-US"/>
              <a:t> </a:t>
            </a:r>
            <a:r>
              <a:rPr lang="en-US" err="1"/>
              <a:t>cho</a:t>
            </a:r>
            <a:r>
              <a:rPr lang="en-US"/>
              <a:t> </a:t>
            </a:r>
            <a:r>
              <a:rPr lang="en-US" err="1"/>
              <a:t>bộ</a:t>
            </a:r>
            <a:r>
              <a:rPr lang="en-US"/>
              <a:t> D </a:t>
            </a:r>
            <a:r>
              <a:rPr lang="en-US" err="1"/>
              <a:t>luôn</a:t>
            </a:r>
            <a:r>
              <a:rPr lang="en-US"/>
              <a:t> </a:t>
            </a:r>
            <a:r>
              <a:rPr lang="en-US" err="1"/>
              <a:t>trả</a:t>
            </a:r>
            <a:r>
              <a:rPr lang="en-US"/>
              <a:t> </a:t>
            </a:r>
            <a:r>
              <a:rPr lang="en-US" err="1"/>
              <a:t>ra</a:t>
            </a:r>
            <a:r>
              <a:rPr lang="en-US"/>
              <a:t> </a:t>
            </a:r>
            <a:r>
              <a:rPr lang="en-US" err="1"/>
              <a:t>các</a:t>
            </a:r>
            <a:r>
              <a:rPr lang="en-US"/>
              <a:t> </a:t>
            </a:r>
            <a:r>
              <a:rPr lang="en-US" err="1"/>
              <a:t>giá</a:t>
            </a:r>
            <a:r>
              <a:rPr lang="en-US"/>
              <a:t> </a:t>
            </a:r>
            <a:r>
              <a:rPr lang="en-US" err="1"/>
              <a:t>trị</a:t>
            </a:r>
            <a:r>
              <a:rPr lang="en-US"/>
              <a:t> </a:t>
            </a:r>
            <a:r>
              <a:rPr lang="en-US" err="1"/>
              <a:t>phân</a:t>
            </a:r>
            <a:r>
              <a:rPr lang="en-US"/>
              <a:t> </a:t>
            </a:r>
            <a:r>
              <a:rPr lang="en-US" err="1"/>
              <a:t>biệt</a:t>
            </a:r>
            <a:r>
              <a:rPr lang="en-US"/>
              <a:t> </a:t>
            </a:r>
            <a:r>
              <a:rPr lang="en-US" err="1"/>
              <a:t>tốt</a:t>
            </a:r>
            <a:r>
              <a:rPr lang="en-US"/>
              <a:t> </a:t>
            </a:r>
            <a:r>
              <a:rPr lang="en-US" err="1"/>
              <a:t>khiến</a:t>
            </a:r>
            <a:r>
              <a:rPr lang="en-US"/>
              <a:t> </a:t>
            </a:r>
            <a:r>
              <a:rPr lang="en-US" err="1"/>
              <a:t>bộ</a:t>
            </a:r>
            <a:r>
              <a:rPr lang="en-US"/>
              <a:t> G </a:t>
            </a:r>
            <a:r>
              <a:rPr lang="en-US" err="1"/>
              <a:t>khó</a:t>
            </a:r>
            <a:r>
              <a:rPr lang="en-US"/>
              <a:t> </a:t>
            </a:r>
            <a:r>
              <a:rPr lang="en-US" err="1"/>
              <a:t>khăn</a:t>
            </a:r>
            <a:r>
              <a:rPr lang="en-US"/>
              <a:t> </a:t>
            </a:r>
            <a:r>
              <a:rPr lang="en-US" err="1"/>
              <a:t>trong</a:t>
            </a:r>
            <a:r>
              <a:rPr lang="en-US"/>
              <a:t> </a:t>
            </a:r>
            <a:r>
              <a:rPr lang="en-US" err="1"/>
              <a:t>việc</a:t>
            </a:r>
            <a:r>
              <a:rPr lang="en-US"/>
              <a:t> </a:t>
            </a:r>
            <a:r>
              <a:rPr lang="en-US" err="1"/>
              <a:t>đào</a:t>
            </a:r>
            <a:r>
              <a:rPr lang="en-US"/>
              <a:t> </a:t>
            </a:r>
            <a:r>
              <a:rPr lang="en-US" err="1"/>
              <a:t>tạo</a:t>
            </a:r>
            <a:r>
              <a:rPr lang="en-US"/>
              <a:t>.</a:t>
            </a:r>
          </a:p>
          <a:p>
            <a:r>
              <a:rPr lang="en-US"/>
              <a:t>-&gt; </a:t>
            </a:r>
            <a:r>
              <a:rPr lang="en-US" err="1"/>
              <a:t>Cần</a:t>
            </a:r>
            <a:r>
              <a:rPr lang="en-US"/>
              <a:t> </a:t>
            </a:r>
            <a:r>
              <a:rPr lang="en-US" err="1"/>
              <a:t>hàm</a:t>
            </a:r>
            <a:r>
              <a:rPr lang="en-US"/>
              <a:t> </a:t>
            </a:r>
            <a:r>
              <a:rPr lang="en-US" err="1"/>
              <a:t>mất</a:t>
            </a:r>
            <a:r>
              <a:rPr lang="en-US"/>
              <a:t> </a:t>
            </a:r>
            <a:r>
              <a:rPr lang="en-US" err="1"/>
              <a:t>mát</a:t>
            </a:r>
            <a:r>
              <a:rPr lang="en-US"/>
              <a:t> </a:t>
            </a:r>
            <a:r>
              <a:rPr lang="en-US" err="1"/>
              <a:t>tốt</a:t>
            </a:r>
            <a:r>
              <a:rPr lang="en-US"/>
              <a:t> </a:t>
            </a:r>
            <a:r>
              <a:rPr lang="en-US" err="1"/>
              <a:t>hơn</a:t>
            </a:r>
            <a:r>
              <a:rPr lang="en-US"/>
              <a:t> </a:t>
            </a:r>
            <a:r>
              <a:rPr lang="en-US" err="1"/>
              <a:t>để</a:t>
            </a:r>
            <a:r>
              <a:rPr lang="en-US"/>
              <a:t> </a:t>
            </a:r>
            <a:r>
              <a:rPr lang="en-US" err="1"/>
              <a:t>đào</a:t>
            </a:r>
            <a:r>
              <a:rPr lang="en-US"/>
              <a:t> </a:t>
            </a:r>
            <a:r>
              <a:rPr lang="en-US" err="1"/>
              <a:t>tạo</a:t>
            </a:r>
            <a:r>
              <a:rPr lang="en-US"/>
              <a:t> (</a:t>
            </a:r>
            <a:r>
              <a:rPr lang="en-US" err="1"/>
              <a:t>nhằm</a:t>
            </a:r>
            <a:r>
              <a:rPr lang="en-US"/>
              <a:t> </a:t>
            </a:r>
            <a:r>
              <a:rPr lang="en-US" err="1"/>
              <a:t>tránh</a:t>
            </a:r>
            <a:r>
              <a:rPr lang="en-US"/>
              <a:t> </a:t>
            </a:r>
            <a:r>
              <a:rPr lang="en-US" err="1"/>
              <a:t>biến</a:t>
            </a:r>
            <a:r>
              <a:rPr lang="en-US"/>
              <a:t> </a:t>
            </a:r>
            <a:r>
              <a:rPr lang="en-US" err="1"/>
              <a:t>mất</a:t>
            </a:r>
            <a:r>
              <a:rPr lang="en-US"/>
              <a:t> </a:t>
            </a:r>
            <a:r>
              <a:rPr lang="en-US" err="1"/>
              <a:t>độ</a:t>
            </a:r>
            <a:r>
              <a:rPr lang="en-US"/>
              <a:t> </a:t>
            </a:r>
            <a:r>
              <a:rPr lang="en-US" err="1"/>
              <a:t>dốc</a:t>
            </a:r>
            <a:r>
              <a:rPr lang="en-US"/>
              <a:t> hay gradients vanishing.</a:t>
            </a:r>
          </a:p>
        </p:txBody>
      </p:sp>
      <p:pic>
        <p:nvPicPr>
          <p:cNvPr id="3" name="Picture 2" descr="A group of math equations&#10;&#10;Description automatically generated">
            <a:extLst>
              <a:ext uri="{FF2B5EF4-FFF2-40B4-BE49-F238E27FC236}">
                <a16:creationId xmlns:a16="http://schemas.microsoft.com/office/drawing/2014/main" id="{BBF2CC81-2EC9-A749-6975-7FD55B7F3404}"/>
              </a:ext>
            </a:extLst>
          </p:cNvPr>
          <p:cNvPicPr>
            <a:picLocks noChangeAspect="1"/>
          </p:cNvPicPr>
          <p:nvPr/>
        </p:nvPicPr>
        <p:blipFill>
          <a:blip r:embed="rId2"/>
          <a:stretch>
            <a:fillRect/>
          </a:stretch>
        </p:blipFill>
        <p:spPr>
          <a:xfrm>
            <a:off x="504645" y="3390020"/>
            <a:ext cx="7930550" cy="1211292"/>
          </a:xfrm>
          <a:prstGeom prst="rect">
            <a:avLst/>
          </a:prstGeom>
        </p:spPr>
      </p:pic>
    </p:spTree>
    <p:extLst>
      <p:ext uri="{BB962C8B-B14F-4D97-AF65-F5344CB8AC3E}">
        <p14:creationId xmlns:p14="http://schemas.microsoft.com/office/powerpoint/2010/main" val="60658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A10D-3856-2B68-3F0B-8B8D2812708E}"/>
              </a:ext>
            </a:extLst>
          </p:cNvPr>
          <p:cNvSpPr>
            <a:spLocks noGrp="1"/>
          </p:cNvSpPr>
          <p:nvPr>
            <p:ph type="ctrTitle"/>
          </p:nvPr>
        </p:nvSpPr>
        <p:spPr>
          <a:xfrm>
            <a:off x="3674233" y="1739550"/>
            <a:ext cx="3120939" cy="1246200"/>
          </a:xfrm>
        </p:spPr>
        <p:txBody>
          <a:bodyPr/>
          <a:lstStyle/>
          <a:p>
            <a:r>
              <a:rPr lang="en-US">
                <a:solidFill>
                  <a:srgbClr val="0C343D"/>
                </a:solidFill>
              </a:rPr>
              <a:t>Patch</a:t>
            </a:r>
            <a:endParaRPr lang="en-US"/>
          </a:p>
          <a:p>
            <a:r>
              <a:rPr lang="en-US">
                <a:solidFill>
                  <a:srgbClr val="0C343D"/>
                </a:solidFill>
              </a:rPr>
              <a:t>GAN</a:t>
            </a:r>
            <a:endParaRPr lang="en-US"/>
          </a:p>
        </p:txBody>
      </p:sp>
      <p:sp>
        <p:nvSpPr>
          <p:cNvPr id="4" name="Title 3">
            <a:extLst>
              <a:ext uri="{FF2B5EF4-FFF2-40B4-BE49-F238E27FC236}">
                <a16:creationId xmlns:a16="http://schemas.microsoft.com/office/drawing/2014/main" id="{4B4DABD6-19C9-B6EF-8330-BE9E41F0AE94}"/>
              </a:ext>
            </a:extLst>
          </p:cNvPr>
          <p:cNvSpPr>
            <a:spLocks noGrp="1"/>
          </p:cNvSpPr>
          <p:nvPr>
            <p:ph type="title" idx="2"/>
          </p:nvPr>
        </p:nvSpPr>
        <p:spPr/>
        <p:txBody>
          <a:bodyPr/>
          <a:lstStyle/>
          <a:p>
            <a:pPr marR="27305"/>
            <a:r>
              <a:rPr lang="en-US"/>
              <a:t>1.3</a:t>
            </a:r>
          </a:p>
        </p:txBody>
      </p:sp>
    </p:spTree>
    <p:extLst>
      <p:ext uri="{BB962C8B-B14F-4D97-AF65-F5344CB8AC3E}">
        <p14:creationId xmlns:p14="http://schemas.microsoft.com/office/powerpoint/2010/main" val="3965492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p:txBody>
          <a:bodyPr/>
          <a:lstStyle/>
          <a:p>
            <a:r>
              <a:rPr lang="en-US"/>
              <a:t>Ý </a:t>
            </a:r>
            <a:r>
              <a:rPr lang="en-US" err="1"/>
              <a:t>tưởng</a:t>
            </a:r>
          </a:p>
        </p:txBody>
      </p:sp>
      <p:sp>
        <p:nvSpPr>
          <p:cNvPr id="4" name="TextBox 3">
            <a:extLst>
              <a:ext uri="{FF2B5EF4-FFF2-40B4-BE49-F238E27FC236}">
                <a16:creationId xmlns:a16="http://schemas.microsoft.com/office/drawing/2014/main" id="{0BDC014C-FBF6-4295-AE8A-C19819BBBB22}"/>
              </a:ext>
            </a:extLst>
          </p:cNvPr>
          <p:cNvSpPr txBox="1"/>
          <p:nvPr/>
        </p:nvSpPr>
        <p:spPr>
          <a:xfrm>
            <a:off x="504645" y="1588338"/>
            <a:ext cx="601045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Didact Gothic"/>
              </a:rPr>
              <a:t>PatchGAN là một kiến trúc mà có Discriminator dựa trên các vùng nhận thức (</a:t>
            </a:r>
            <a:r>
              <a:rPr lang="en-US">
                <a:latin typeface="Didact Gothic"/>
              </a:rPr>
              <a:t>receptive field</a:t>
            </a:r>
            <a:r>
              <a:rPr lang="en-US">
                <a:solidFill>
                  <a:srgbClr val="333333"/>
                </a:solidFill>
                <a:latin typeface="Didact Gothic"/>
              </a:rPr>
              <a:t>). Nó sẽ maping mỗi một pixel ở output từ một vùng diện tích hình vuông nằm trên input (hay còn gọi là patch).</a:t>
            </a:r>
            <a:endParaRPr lang="en-US">
              <a:latin typeface="Didact Gothic"/>
            </a:endParaRPr>
          </a:p>
        </p:txBody>
      </p:sp>
      <p:sp>
        <p:nvSpPr>
          <p:cNvPr id="5" name="TextBox 4">
            <a:extLst>
              <a:ext uri="{FF2B5EF4-FFF2-40B4-BE49-F238E27FC236}">
                <a16:creationId xmlns:a16="http://schemas.microsoft.com/office/drawing/2014/main" id="{918D2534-3E07-428A-6971-026AAE3C3BB0}"/>
              </a:ext>
            </a:extLst>
          </p:cNvPr>
          <p:cNvSpPr txBox="1"/>
          <p:nvPr/>
        </p:nvSpPr>
        <p:spPr>
          <a:xfrm>
            <a:off x="493863" y="2796036"/>
            <a:ext cx="543895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33333"/>
                </a:solidFill>
                <a:latin typeface="Didact Gothic"/>
              </a:rPr>
              <a:t>Kết quả của PatchGAN sẽ có output là một feature map hình vuông gồm tập hợp các xác suất mà mỗi một xác suất tương ứng với khả năng một patch kích thước bất kỳ rơi vào real hoặc fake. Xác suất cho toàn bộ hình ảnh input là real hoặc fake có thể được tính bằng trung bình cộng của toàn bộ các xác suất trên toàn bộ patches.</a:t>
            </a:r>
            <a:endParaRPr lang="en-US">
              <a:latin typeface="Didact Gothic"/>
            </a:endParaRPr>
          </a:p>
        </p:txBody>
      </p:sp>
    </p:spTree>
    <p:extLst>
      <p:ext uri="{BB962C8B-B14F-4D97-AF65-F5344CB8AC3E}">
        <p14:creationId xmlns:p14="http://schemas.microsoft.com/office/powerpoint/2010/main" val="58146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2BC280EB-AEF0-567E-8C7F-F96D7FB2CCB8}"/>
              </a:ext>
            </a:extLst>
          </p:cNvPr>
          <p:cNvPicPr>
            <a:picLocks noChangeAspect="1"/>
          </p:cNvPicPr>
          <p:nvPr/>
        </p:nvPicPr>
        <p:blipFill>
          <a:blip r:embed="rId2"/>
          <a:stretch>
            <a:fillRect/>
          </a:stretch>
        </p:blipFill>
        <p:spPr>
          <a:xfrm>
            <a:off x="149166" y="379383"/>
            <a:ext cx="8856452" cy="4384734"/>
          </a:xfrm>
          <a:prstGeom prst="rect">
            <a:avLst/>
          </a:prstGeom>
        </p:spPr>
      </p:pic>
    </p:spTree>
    <p:extLst>
      <p:ext uri="{BB962C8B-B14F-4D97-AF65-F5344CB8AC3E}">
        <p14:creationId xmlns:p14="http://schemas.microsoft.com/office/powerpoint/2010/main" val="163374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61"/>
          <p:cNvSpPr txBox="1">
            <a:spLocks noGrp="1"/>
          </p:cNvSpPr>
          <p:nvPr>
            <p:ph type="ctrTitle"/>
          </p:nvPr>
        </p:nvSpPr>
        <p:spPr>
          <a:xfrm flipH="1">
            <a:off x="2394321" y="747261"/>
            <a:ext cx="4586341" cy="15424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Giới thiệu</a:t>
            </a:r>
            <a:endParaRPr sz="7200"/>
          </a:p>
        </p:txBody>
      </p:sp>
      <p:sp>
        <p:nvSpPr>
          <p:cNvPr id="2372" name="Google Shape;2372;p61"/>
          <p:cNvSpPr txBox="1">
            <a:spLocks noGrp="1"/>
          </p:cNvSpPr>
          <p:nvPr>
            <p:ph type="subTitle" idx="1"/>
          </p:nvPr>
        </p:nvSpPr>
        <p:spPr>
          <a:xfrm flipH="1">
            <a:off x="2342281" y="2289716"/>
            <a:ext cx="5374362" cy="173510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600"/>
              <a:t>GANs ( Generative </a:t>
            </a:r>
            <a:r>
              <a:rPr lang="en-US" sz="1600" err="1"/>
              <a:t>Adverarial</a:t>
            </a:r>
            <a:r>
              <a:rPr lang="en-US" sz="1600"/>
              <a:t> Networks) </a:t>
            </a:r>
            <a:r>
              <a:rPr lang="en-US" sz="1600" err="1"/>
              <a:t>là</a:t>
            </a:r>
            <a:r>
              <a:rPr lang="en-US" sz="1600"/>
              <a:t> </a:t>
            </a:r>
            <a:r>
              <a:rPr lang="en-US" sz="1600" err="1"/>
              <a:t>một</a:t>
            </a:r>
            <a:r>
              <a:rPr lang="en-US" sz="1600"/>
              <a:t> </a:t>
            </a:r>
            <a:r>
              <a:rPr lang="en-US" sz="1600" err="1"/>
              <a:t>lĩnh</a:t>
            </a:r>
            <a:r>
              <a:rPr lang="en-US" sz="1600"/>
              <a:t> </a:t>
            </a:r>
            <a:r>
              <a:rPr lang="en-US" sz="1600" err="1"/>
              <a:t>vực</a:t>
            </a:r>
            <a:r>
              <a:rPr lang="en-US" sz="1600"/>
              <a:t> </a:t>
            </a:r>
            <a:r>
              <a:rPr lang="en-US" sz="1600" err="1"/>
              <a:t>khá</a:t>
            </a:r>
            <a:r>
              <a:rPr lang="en-US" sz="1600"/>
              <a:t> </a:t>
            </a:r>
            <a:r>
              <a:rPr lang="en-US" sz="1600" err="1"/>
              <a:t>nổi</a:t>
            </a:r>
            <a:r>
              <a:rPr lang="en-US" sz="1600"/>
              <a:t> </a:t>
            </a:r>
            <a:r>
              <a:rPr lang="en-US" sz="1600" err="1"/>
              <a:t>bật</a:t>
            </a:r>
            <a:r>
              <a:rPr lang="en-US" sz="1600"/>
              <a:t> </a:t>
            </a:r>
            <a:r>
              <a:rPr lang="en-US" sz="1600" err="1"/>
              <a:t>trong</a:t>
            </a:r>
            <a:r>
              <a:rPr lang="en-US" sz="1600"/>
              <a:t> </a:t>
            </a:r>
            <a:r>
              <a:rPr lang="en-US" sz="1600" err="1"/>
              <a:t>thị</a:t>
            </a:r>
            <a:r>
              <a:rPr lang="en-US" sz="1600"/>
              <a:t> </a:t>
            </a:r>
            <a:r>
              <a:rPr lang="en-US" sz="1600" err="1"/>
              <a:t>giác</a:t>
            </a:r>
            <a:r>
              <a:rPr lang="en-US" sz="1600"/>
              <a:t> </a:t>
            </a:r>
            <a:r>
              <a:rPr lang="en-US" sz="1600" err="1"/>
              <a:t>máy</a:t>
            </a:r>
            <a:r>
              <a:rPr lang="en-US" sz="1600"/>
              <a:t> </a:t>
            </a:r>
            <a:r>
              <a:rPr lang="en-US" sz="1600" err="1"/>
              <a:t>tính</a:t>
            </a:r>
            <a:r>
              <a:rPr lang="en-US" sz="1600"/>
              <a:t>, </a:t>
            </a:r>
            <a:r>
              <a:rPr lang="en-US" sz="1600" err="1"/>
              <a:t>được</a:t>
            </a:r>
            <a:r>
              <a:rPr lang="en-US" sz="1600"/>
              <a:t> </a:t>
            </a:r>
            <a:r>
              <a:rPr lang="en-US" sz="1600" err="1"/>
              <a:t>giới</a:t>
            </a:r>
            <a:r>
              <a:rPr lang="en-US" sz="1600"/>
              <a:t> </a:t>
            </a:r>
            <a:r>
              <a:rPr lang="en-US" sz="1600" err="1"/>
              <a:t>thiệu</a:t>
            </a:r>
            <a:r>
              <a:rPr lang="en-US" sz="1600"/>
              <a:t> </a:t>
            </a:r>
            <a:r>
              <a:rPr lang="en-US" sz="1600" err="1"/>
              <a:t>bởi</a:t>
            </a:r>
            <a:r>
              <a:rPr lang="en-US" sz="1600"/>
              <a:t> Ian Goodfellow </a:t>
            </a:r>
            <a:r>
              <a:rPr lang="en-US" sz="1600" err="1"/>
              <a:t>và</a:t>
            </a:r>
            <a:r>
              <a:rPr lang="en-US" sz="1600"/>
              <a:t> </a:t>
            </a:r>
            <a:r>
              <a:rPr lang="en-US" sz="1600" err="1"/>
              <a:t>đồng</a:t>
            </a:r>
            <a:r>
              <a:rPr lang="en-US" sz="1600"/>
              <a:t> </a:t>
            </a:r>
            <a:r>
              <a:rPr lang="en-US" sz="1600" err="1"/>
              <a:t>nghiệp</a:t>
            </a:r>
            <a:r>
              <a:rPr lang="en-US" sz="1600"/>
              <a:t> </a:t>
            </a:r>
            <a:r>
              <a:rPr lang="en-US" sz="1600" err="1"/>
              <a:t>vào</a:t>
            </a:r>
            <a:r>
              <a:rPr lang="en-US" sz="1600"/>
              <a:t> </a:t>
            </a:r>
            <a:r>
              <a:rPr lang="en-US" sz="1600" err="1"/>
              <a:t>năm</a:t>
            </a:r>
            <a:r>
              <a:rPr lang="en-US" sz="1600"/>
              <a:t> 2014, </a:t>
            </a:r>
            <a:r>
              <a:rPr lang="en-US" sz="1600" err="1"/>
              <a:t>hướng</a:t>
            </a:r>
            <a:r>
              <a:rPr lang="en-US" sz="1600"/>
              <a:t> </a:t>
            </a:r>
            <a:r>
              <a:rPr lang="en-US" sz="1600" err="1"/>
              <a:t>tới</a:t>
            </a:r>
            <a:r>
              <a:rPr lang="en-US" sz="1600"/>
              <a:t> </a:t>
            </a:r>
            <a:r>
              <a:rPr lang="en-US" sz="1600" err="1"/>
              <a:t>việc</a:t>
            </a:r>
            <a:r>
              <a:rPr lang="en-US" sz="1600"/>
              <a:t> </a:t>
            </a:r>
            <a:r>
              <a:rPr lang="en-US" sz="1600" err="1"/>
              <a:t>sinh</a:t>
            </a:r>
            <a:r>
              <a:rPr lang="en-US" sz="1600"/>
              <a:t> </a:t>
            </a:r>
            <a:r>
              <a:rPr lang="en-US" sz="1600" err="1"/>
              <a:t>ra</a:t>
            </a:r>
            <a:r>
              <a:rPr lang="en-US" sz="1600"/>
              <a:t> </a:t>
            </a:r>
            <a:r>
              <a:rPr lang="en-US" sz="1600" err="1"/>
              <a:t>các</a:t>
            </a:r>
            <a:r>
              <a:rPr lang="en-US" sz="1600"/>
              <a:t> </a:t>
            </a:r>
            <a:r>
              <a:rPr lang="en-US" sz="1600" err="1"/>
              <a:t>tập</a:t>
            </a:r>
            <a:r>
              <a:rPr lang="en-US" sz="1600"/>
              <a:t> </a:t>
            </a:r>
            <a:r>
              <a:rPr lang="en-US" sz="1600" err="1"/>
              <a:t>dữ</a:t>
            </a:r>
            <a:r>
              <a:rPr lang="en-US" sz="1600"/>
              <a:t> </a:t>
            </a:r>
            <a:r>
              <a:rPr lang="en-US" sz="1600" err="1"/>
              <a:t>liệu</a:t>
            </a:r>
            <a:r>
              <a:rPr lang="en-US" sz="1600"/>
              <a:t> </a:t>
            </a:r>
            <a:r>
              <a:rPr lang="en-US" sz="1600" err="1"/>
              <a:t>mới</a:t>
            </a:r>
            <a:r>
              <a:rPr lang="en-US" sz="1600"/>
              <a:t> </a:t>
            </a:r>
            <a:r>
              <a:rPr lang="en-US" sz="1600" err="1"/>
              <a:t>sau</a:t>
            </a:r>
            <a:r>
              <a:rPr lang="en-US" sz="1600"/>
              <a:t> </a:t>
            </a:r>
            <a:r>
              <a:rPr lang="en-US" sz="1600" err="1"/>
              <a:t>quá</a:t>
            </a:r>
            <a:r>
              <a:rPr lang="en-US" sz="1600"/>
              <a:t> </a:t>
            </a:r>
            <a:r>
              <a:rPr lang="en-US" sz="1600" err="1"/>
              <a:t>trình</a:t>
            </a:r>
            <a:r>
              <a:rPr lang="en-US" sz="1600"/>
              <a:t> </a:t>
            </a:r>
            <a:r>
              <a:rPr lang="en-US" sz="1600" err="1"/>
              <a:t>học</a:t>
            </a:r>
            <a:r>
              <a:rPr lang="en-US" sz="1600"/>
              <a:t>. GANs </a:t>
            </a:r>
            <a:r>
              <a:rPr lang="en-US" sz="1600" err="1"/>
              <a:t>có</a:t>
            </a:r>
            <a:r>
              <a:rPr lang="en-US" sz="1600"/>
              <a:t> </a:t>
            </a:r>
            <a:r>
              <a:rPr lang="en-US" sz="1600" err="1"/>
              <a:t>thể</a:t>
            </a:r>
            <a:r>
              <a:rPr lang="en-US" sz="1600"/>
              <a:t> </a:t>
            </a:r>
            <a:r>
              <a:rPr lang="en-US" sz="1600" err="1"/>
              <a:t>tự</a:t>
            </a:r>
            <a:r>
              <a:rPr lang="en-US" sz="1600"/>
              <a:t> </a:t>
            </a:r>
            <a:r>
              <a:rPr lang="en-US" sz="1600" err="1"/>
              <a:t>tạo</a:t>
            </a:r>
            <a:r>
              <a:rPr lang="en-US" sz="1600"/>
              <a:t> </a:t>
            </a:r>
            <a:r>
              <a:rPr lang="en-US" sz="1600" err="1"/>
              <a:t>sinh</a:t>
            </a:r>
            <a:r>
              <a:rPr lang="en-US" sz="1600"/>
              <a:t> </a:t>
            </a:r>
            <a:r>
              <a:rPr lang="en-US" sz="1600" err="1"/>
              <a:t>ra</a:t>
            </a:r>
            <a:r>
              <a:rPr lang="en-US" sz="1600"/>
              <a:t> </a:t>
            </a:r>
            <a:r>
              <a:rPr lang="en-US" sz="1600" err="1"/>
              <a:t>hình</a:t>
            </a:r>
            <a:r>
              <a:rPr lang="en-US" sz="1600"/>
              <a:t> </a:t>
            </a:r>
            <a:r>
              <a:rPr lang="en-US" sz="1600" err="1"/>
              <a:t>ảnh</a:t>
            </a:r>
            <a:r>
              <a:rPr lang="en-US" sz="1600"/>
              <a:t>, </a:t>
            </a:r>
            <a:r>
              <a:rPr lang="en-US" sz="1600" err="1"/>
              <a:t>đoạn</a:t>
            </a:r>
            <a:r>
              <a:rPr lang="en-US" sz="1600"/>
              <a:t> </a:t>
            </a:r>
            <a:r>
              <a:rPr lang="en-US" sz="1600" err="1"/>
              <a:t>văn</a:t>
            </a:r>
            <a:r>
              <a:rPr lang="en-US" sz="1600"/>
              <a:t>, </a:t>
            </a:r>
            <a:r>
              <a:rPr lang="en-US" sz="1600" err="1"/>
              <a:t>chữ</a:t>
            </a:r>
            <a:r>
              <a:rPr lang="en-US" sz="1600"/>
              <a:t> </a:t>
            </a:r>
            <a:r>
              <a:rPr lang="en-US" sz="1600" err="1"/>
              <a:t>viết</a:t>
            </a:r>
            <a:r>
              <a:rPr lang="en-US" sz="1600"/>
              <a:t>, </a:t>
            </a:r>
            <a:r>
              <a:rPr lang="en-US" sz="1600" err="1"/>
              <a:t>bài</a:t>
            </a:r>
            <a:r>
              <a:rPr lang="en-US" sz="1600"/>
              <a:t> </a:t>
            </a:r>
            <a:r>
              <a:rPr lang="en-US" sz="1600" err="1"/>
              <a:t>nhạc</a:t>
            </a:r>
            <a:r>
              <a:rPr lang="en-US" sz="1600"/>
              <a:t> </a:t>
            </a:r>
            <a:r>
              <a:rPr lang="en-US" sz="1600" err="1"/>
              <a:t>và</a:t>
            </a:r>
            <a:r>
              <a:rPr lang="en-US" sz="1600"/>
              <a:t> </a:t>
            </a:r>
            <a:r>
              <a:rPr lang="en-US" sz="1600" err="1"/>
              <a:t>những</a:t>
            </a:r>
            <a:r>
              <a:rPr lang="en-US" sz="1600"/>
              <a:t> </a:t>
            </a:r>
            <a:r>
              <a:rPr lang="en-US" sz="1600" err="1"/>
              <a:t>thứ</a:t>
            </a:r>
            <a:r>
              <a:rPr lang="en-US" sz="1600"/>
              <a:t> </a:t>
            </a:r>
            <a:r>
              <a:rPr lang="en-US" sz="1600" err="1"/>
              <a:t>tương</a:t>
            </a:r>
            <a:r>
              <a:rPr lang="en-US" sz="1600"/>
              <a:t> </a:t>
            </a:r>
            <a:r>
              <a:rPr lang="en-US" sz="1600" err="1"/>
              <a:t>tự</a:t>
            </a:r>
            <a:r>
              <a:rPr lang="en-US" sz="1600"/>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69"/>
          <p:cNvSpPr txBox="1">
            <a:spLocks noGrp="1"/>
          </p:cNvSpPr>
          <p:nvPr>
            <p:ph type="ctrTitle"/>
          </p:nvPr>
        </p:nvSpPr>
        <p:spPr>
          <a:xfrm>
            <a:off x="3663449" y="1739550"/>
            <a:ext cx="3317213" cy="12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DeblurGANv2</a:t>
            </a:r>
            <a:endParaRPr/>
          </a:p>
        </p:txBody>
      </p:sp>
      <p:sp>
        <p:nvSpPr>
          <p:cNvPr id="2523" name="Google Shape;2523;p69"/>
          <p:cNvSpPr txBox="1">
            <a:spLocks noGrp="1"/>
          </p:cNvSpPr>
          <p:nvPr>
            <p:ph type="subTitle" idx="1"/>
          </p:nvPr>
        </p:nvSpPr>
        <p:spPr>
          <a:xfrm>
            <a:off x="3752584" y="2776649"/>
            <a:ext cx="3584917" cy="5687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err="1"/>
              <a:t>trong</a:t>
            </a:r>
            <a:r>
              <a:rPr lang="en-US"/>
              <a:t> </a:t>
            </a:r>
            <a:r>
              <a:rPr lang="en-US" err="1"/>
              <a:t>ứng</a:t>
            </a:r>
            <a:r>
              <a:rPr lang="en-US"/>
              <a:t> </a:t>
            </a:r>
            <a:r>
              <a:rPr lang="en-US" err="1"/>
              <a:t>dụng</a:t>
            </a:r>
            <a:r>
              <a:rPr lang="en-US"/>
              <a:t> </a:t>
            </a:r>
            <a:r>
              <a:rPr lang="en-US" err="1"/>
              <a:t>khử</a:t>
            </a:r>
            <a:r>
              <a:rPr lang="en-US"/>
              <a:t> </a:t>
            </a:r>
            <a:r>
              <a:rPr lang="en-US" err="1"/>
              <a:t>mờ</a:t>
            </a:r>
            <a:r>
              <a:rPr lang="en-US"/>
              <a:t> </a:t>
            </a:r>
            <a:r>
              <a:rPr lang="en-US" err="1"/>
              <a:t>hình</a:t>
            </a:r>
            <a:r>
              <a:rPr lang="en-US"/>
              <a:t> </a:t>
            </a:r>
            <a:r>
              <a:rPr lang="en-US" err="1"/>
              <a:t>ảnh</a:t>
            </a:r>
            <a:endParaRPr lang="en-US"/>
          </a:p>
        </p:txBody>
      </p:sp>
      <p:sp>
        <p:nvSpPr>
          <p:cNvPr id="2524" name="Google Shape;2524;p69"/>
          <p:cNvSpPr txBox="1">
            <a:spLocks noGrp="1"/>
          </p:cNvSpPr>
          <p:nvPr>
            <p:ph type="title" idx="2"/>
          </p:nvPr>
        </p:nvSpPr>
        <p:spPr>
          <a:xfrm>
            <a:off x="2096475" y="1739550"/>
            <a:ext cx="1566900" cy="12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extLst>
      <p:ext uri="{BB962C8B-B14F-4D97-AF65-F5344CB8AC3E}">
        <p14:creationId xmlns:p14="http://schemas.microsoft.com/office/powerpoint/2010/main" val="1808462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p:txBody>
          <a:bodyPr/>
          <a:lstStyle/>
          <a:p>
            <a:r>
              <a:rPr lang="en-US" b="0"/>
              <a:t>Feature Pyramid Network (FPN)</a:t>
            </a:r>
            <a:endParaRPr lang="en-US"/>
          </a:p>
        </p:txBody>
      </p:sp>
      <p:sp>
        <p:nvSpPr>
          <p:cNvPr id="3" name="TextBox 2">
            <a:extLst>
              <a:ext uri="{FF2B5EF4-FFF2-40B4-BE49-F238E27FC236}">
                <a16:creationId xmlns:a16="http://schemas.microsoft.com/office/drawing/2014/main" id="{4232A58E-E4B9-2AF2-EACF-E061B632D825}"/>
              </a:ext>
            </a:extLst>
          </p:cNvPr>
          <p:cNvSpPr txBox="1"/>
          <p:nvPr/>
        </p:nvSpPr>
        <p:spPr>
          <a:xfrm>
            <a:off x="720306" y="2127490"/>
            <a:ext cx="584870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DeblurGAN-v2 </a:t>
            </a:r>
            <a:r>
              <a:rPr lang="en-US" err="1">
                <a:latin typeface="Didact Gothic"/>
              </a:rPr>
              <a:t>sử</a:t>
            </a:r>
            <a:r>
              <a:rPr lang="en-US">
                <a:latin typeface="Didact Gothic"/>
              </a:rPr>
              <a:t> </a:t>
            </a:r>
            <a:r>
              <a:rPr lang="en-US" err="1">
                <a:latin typeface="Didact Gothic"/>
              </a:rPr>
              <a:t>dụng</a:t>
            </a:r>
            <a:r>
              <a:rPr lang="en-US">
                <a:latin typeface="Didact Gothic"/>
              </a:rPr>
              <a:t> FPN  </a:t>
            </a:r>
            <a:r>
              <a:rPr lang="en-US" err="1">
                <a:latin typeface="Didact Gothic"/>
              </a:rPr>
              <a:t>trong</a:t>
            </a:r>
            <a:r>
              <a:rPr lang="en-US">
                <a:latin typeface="Didact Gothic"/>
              </a:rPr>
              <a:t> generator, </a:t>
            </a:r>
            <a:r>
              <a:rPr lang="en-US" err="1">
                <a:latin typeface="Didact Gothic"/>
              </a:rPr>
              <a:t>để</a:t>
            </a:r>
            <a:r>
              <a:rPr lang="en-US">
                <a:latin typeface="Didact Gothic"/>
              </a:rPr>
              <a:t> </a:t>
            </a:r>
            <a:r>
              <a:rPr lang="en-US" err="1">
                <a:latin typeface="Didact Gothic"/>
              </a:rPr>
              <a:t>xử</a:t>
            </a:r>
            <a:r>
              <a:rPr lang="en-US">
                <a:latin typeface="Didact Gothic"/>
              </a:rPr>
              <a:t> </a:t>
            </a:r>
            <a:r>
              <a:rPr lang="en-US" err="1">
                <a:latin typeface="Didact Gothic"/>
              </a:rPr>
              <a:t>lý</a:t>
            </a:r>
            <a:r>
              <a:rPr lang="en-US">
                <a:latin typeface="Didact Gothic"/>
              </a:rPr>
              <a:t> </a:t>
            </a:r>
            <a:r>
              <a:rPr lang="en-US" err="1">
                <a:latin typeface="Didact Gothic"/>
              </a:rPr>
              <a:t>đa</a:t>
            </a:r>
            <a:r>
              <a:rPr lang="en-US">
                <a:latin typeface="Didact Gothic"/>
              </a:rPr>
              <a:t> </a:t>
            </a:r>
            <a:r>
              <a:rPr lang="en-US" err="1">
                <a:latin typeface="Didact Gothic"/>
              </a:rPr>
              <a:t>tỷ</a:t>
            </a:r>
            <a:r>
              <a:rPr lang="en-US">
                <a:latin typeface="Didact Gothic"/>
              </a:rPr>
              <a:t> </a:t>
            </a:r>
            <a:r>
              <a:rPr lang="en-US" err="1">
                <a:latin typeface="Didact Gothic"/>
              </a:rPr>
              <a:t>lệ</a:t>
            </a:r>
            <a:r>
              <a:rPr lang="en-US">
                <a:latin typeface="Didact Gothic"/>
              </a:rPr>
              <a:t> </a:t>
            </a:r>
            <a:r>
              <a:rPr lang="en-US" err="1">
                <a:latin typeface="Didact Gothic"/>
              </a:rPr>
              <a:t>và</a:t>
            </a:r>
            <a:r>
              <a:rPr lang="en-US">
                <a:latin typeface="Didact Gothic"/>
              </a:rPr>
              <a:t> </a:t>
            </a:r>
            <a:r>
              <a:rPr lang="en-US" err="1">
                <a:latin typeface="Didact Gothic"/>
              </a:rPr>
              <a:t>cải</a:t>
            </a:r>
            <a:r>
              <a:rPr lang="en-US">
                <a:latin typeface="Didact Gothic"/>
              </a:rPr>
              <a:t> </a:t>
            </a:r>
            <a:r>
              <a:rPr lang="en-US" err="1">
                <a:latin typeface="Didact Gothic"/>
              </a:rPr>
              <a:t>thiện</a:t>
            </a:r>
            <a:r>
              <a:rPr lang="en-US">
                <a:latin typeface="Didact Gothic"/>
              </a:rPr>
              <a:t> </a:t>
            </a:r>
            <a:r>
              <a:rPr lang="en-US" err="1">
                <a:latin typeface="Didact Gothic"/>
              </a:rPr>
              <a:t>hiệu</a:t>
            </a:r>
            <a:r>
              <a:rPr lang="en-US">
                <a:latin typeface="Didact Gothic"/>
              </a:rPr>
              <a:t> </a:t>
            </a:r>
            <a:r>
              <a:rPr lang="en-US" err="1">
                <a:latin typeface="Didact Gothic"/>
              </a:rPr>
              <a:t>suất</a:t>
            </a:r>
            <a:r>
              <a:rPr lang="en-US">
                <a:latin typeface="Didact Gothic"/>
              </a:rPr>
              <a:t> </a:t>
            </a:r>
            <a:r>
              <a:rPr lang="en-US" err="1">
                <a:latin typeface="Didact Gothic"/>
              </a:rPr>
              <a:t>mà</a:t>
            </a:r>
            <a:r>
              <a:rPr lang="en-US">
                <a:latin typeface="Didact Gothic"/>
              </a:rPr>
              <a:t> </a:t>
            </a:r>
            <a:r>
              <a:rPr lang="en-US" err="1">
                <a:latin typeface="Didact Gothic"/>
              </a:rPr>
              <a:t>không</a:t>
            </a:r>
            <a:r>
              <a:rPr lang="en-US">
                <a:latin typeface="Didact Gothic"/>
              </a:rPr>
              <a:t> </a:t>
            </a:r>
            <a:r>
              <a:rPr lang="en-US" err="1">
                <a:latin typeface="Didact Gothic"/>
              </a:rPr>
              <a:t>tăng</a:t>
            </a:r>
            <a:r>
              <a:rPr lang="en-US">
                <a:latin typeface="Didact Gothic"/>
              </a:rPr>
              <a:t> </a:t>
            </a:r>
            <a:r>
              <a:rPr lang="en-US" err="1">
                <a:latin typeface="Didact Gothic"/>
              </a:rPr>
              <a:t>đáng</a:t>
            </a:r>
            <a:r>
              <a:rPr lang="en-US">
                <a:latin typeface="Didact Gothic"/>
              </a:rPr>
              <a:t> </a:t>
            </a:r>
            <a:r>
              <a:rPr lang="en-US" err="1">
                <a:latin typeface="Didact Gothic"/>
              </a:rPr>
              <a:t>kể</a:t>
            </a:r>
            <a:r>
              <a:rPr lang="en-US">
                <a:latin typeface="Didact Gothic"/>
              </a:rPr>
              <a:t> </a:t>
            </a:r>
            <a:r>
              <a:rPr lang="en-US" err="1">
                <a:latin typeface="Didact Gothic"/>
              </a:rPr>
              <a:t>về</a:t>
            </a:r>
            <a:r>
              <a:rPr lang="en-US">
                <a:latin typeface="Didact Gothic"/>
              </a:rPr>
              <a:t> </a:t>
            </a:r>
            <a:r>
              <a:rPr lang="en-US" err="1">
                <a:latin typeface="Didact Gothic"/>
              </a:rPr>
              <a:t>độ</a:t>
            </a:r>
            <a:r>
              <a:rPr lang="en-US">
                <a:latin typeface="Didact Gothic"/>
              </a:rPr>
              <a:t> </a:t>
            </a:r>
            <a:r>
              <a:rPr lang="en-US" err="1">
                <a:latin typeface="Didact Gothic"/>
              </a:rPr>
              <a:t>phức</a:t>
            </a:r>
            <a:r>
              <a:rPr lang="en-US">
                <a:latin typeface="Didact Gothic"/>
              </a:rPr>
              <a:t> </a:t>
            </a:r>
            <a:r>
              <a:rPr lang="en-US" err="1">
                <a:latin typeface="Didact Gothic"/>
              </a:rPr>
              <a:t>tạp</a:t>
            </a:r>
            <a:r>
              <a:rPr lang="en-US">
                <a:latin typeface="Didact Gothic"/>
              </a:rPr>
              <a:t>. . FPN </a:t>
            </a:r>
            <a:r>
              <a:rPr lang="en-US" err="1">
                <a:latin typeface="Didact Gothic"/>
              </a:rPr>
              <a:t>phân</a:t>
            </a:r>
            <a:r>
              <a:rPr lang="en-US">
                <a:latin typeface="Didact Gothic"/>
              </a:rPr>
              <a:t> </a:t>
            </a:r>
            <a:r>
              <a:rPr lang="en-US" err="1">
                <a:latin typeface="Didact Gothic"/>
              </a:rPr>
              <a:t>thành</a:t>
            </a:r>
            <a:r>
              <a:rPr lang="en-US">
                <a:latin typeface="Didact Gothic"/>
              </a:rPr>
              <a:t> </a:t>
            </a:r>
            <a:r>
              <a:rPr lang="en-US" err="1">
                <a:latin typeface="Didact Gothic"/>
              </a:rPr>
              <a:t>nhiều</a:t>
            </a:r>
            <a:r>
              <a:rPr lang="en-US">
                <a:latin typeface="Didact Gothic"/>
              </a:rPr>
              <a:t> </a:t>
            </a:r>
            <a:r>
              <a:rPr lang="en-US" err="1">
                <a:latin typeface="Didact Gothic"/>
              </a:rPr>
              <a:t>tầng</a:t>
            </a:r>
            <a:r>
              <a:rPr lang="en-US">
                <a:latin typeface="Didact Gothic"/>
              </a:rPr>
              <a:t> </a:t>
            </a:r>
            <a:r>
              <a:rPr lang="en-US" err="1">
                <a:latin typeface="Didact Gothic"/>
              </a:rPr>
              <a:t>với</a:t>
            </a:r>
            <a:r>
              <a:rPr lang="en-US">
                <a:latin typeface="Didact Gothic"/>
              </a:rPr>
              <a:t> </a:t>
            </a:r>
            <a:r>
              <a:rPr lang="en-US" err="1">
                <a:latin typeface="Didact Gothic"/>
              </a:rPr>
              <a:t>các</a:t>
            </a:r>
            <a:r>
              <a:rPr lang="en-US">
                <a:latin typeface="Didact Gothic"/>
              </a:rPr>
              <a:t> </a:t>
            </a:r>
            <a:r>
              <a:rPr lang="en-US" err="1">
                <a:latin typeface="Didact Gothic"/>
              </a:rPr>
              <a:t>độ</a:t>
            </a:r>
            <a:r>
              <a:rPr lang="en-US">
                <a:latin typeface="Didact Gothic"/>
              </a:rPr>
              <a:t> </a:t>
            </a:r>
            <a:r>
              <a:rPr lang="en-US" err="1">
                <a:latin typeface="Didact Gothic"/>
              </a:rPr>
              <a:t>phân</a:t>
            </a:r>
            <a:r>
              <a:rPr lang="en-US">
                <a:latin typeface="Didact Gothic"/>
              </a:rPr>
              <a:t> </a:t>
            </a:r>
            <a:r>
              <a:rPr lang="en-US" err="1">
                <a:latin typeface="Didact Gothic"/>
              </a:rPr>
              <a:t>giải</a:t>
            </a:r>
            <a:r>
              <a:rPr lang="en-US">
                <a:latin typeface="Didact Gothic"/>
              </a:rPr>
              <a:t> </a:t>
            </a:r>
            <a:r>
              <a:rPr lang="en-US" err="1">
                <a:latin typeface="Didact Gothic"/>
              </a:rPr>
              <a:t>khác</a:t>
            </a:r>
            <a:r>
              <a:rPr lang="en-US">
                <a:latin typeface="Didact Gothic"/>
              </a:rPr>
              <a:t> </a:t>
            </a:r>
            <a:r>
              <a:rPr lang="en-US" err="1">
                <a:latin typeface="Didact Gothic"/>
              </a:rPr>
              <a:t>nhau</a:t>
            </a:r>
            <a:r>
              <a:rPr lang="en-US">
                <a:latin typeface="Didact Gothic"/>
              </a:rPr>
              <a:t> </a:t>
            </a:r>
            <a:r>
              <a:rPr lang="en-US" err="1">
                <a:latin typeface="Didact Gothic"/>
              </a:rPr>
              <a:t>giúp</a:t>
            </a:r>
            <a:r>
              <a:rPr lang="en-US">
                <a:latin typeface="Didact Gothic"/>
              </a:rPr>
              <a:t> </a:t>
            </a:r>
            <a:r>
              <a:rPr lang="en-US" err="1">
                <a:latin typeface="Didact Gothic"/>
              </a:rPr>
              <a:t>giữ</a:t>
            </a:r>
            <a:r>
              <a:rPr lang="en-US">
                <a:latin typeface="Didact Gothic"/>
              </a:rPr>
              <a:t> </a:t>
            </a:r>
            <a:r>
              <a:rPr lang="en-US" err="1">
                <a:latin typeface="Didact Gothic"/>
              </a:rPr>
              <a:t>được</a:t>
            </a:r>
            <a:r>
              <a:rPr lang="en-US">
                <a:latin typeface="Didact Gothic"/>
              </a:rPr>
              <a:t> </a:t>
            </a:r>
            <a:r>
              <a:rPr lang="en-US" err="1">
                <a:latin typeface="Didact Gothic"/>
              </a:rPr>
              <a:t>nhiều</a:t>
            </a:r>
            <a:r>
              <a:rPr lang="en-US">
                <a:latin typeface="Didact Gothic"/>
              </a:rPr>
              <a:t> </a:t>
            </a:r>
            <a:r>
              <a:rPr lang="en-US" err="1">
                <a:latin typeface="Didact Gothic"/>
              </a:rPr>
              <a:t>ngữ</a:t>
            </a:r>
            <a:r>
              <a:rPr lang="en-US">
                <a:latin typeface="Didact Gothic"/>
              </a:rPr>
              <a:t> </a:t>
            </a:r>
            <a:r>
              <a:rPr lang="en-US" err="1">
                <a:latin typeface="Didact Gothic"/>
              </a:rPr>
              <a:t>nghĩa</a:t>
            </a:r>
            <a:r>
              <a:rPr lang="en-US">
                <a:latin typeface="Didact Gothic"/>
              </a:rPr>
              <a:t> </a:t>
            </a:r>
            <a:r>
              <a:rPr lang="en-US" err="1">
                <a:latin typeface="Didact Gothic"/>
              </a:rPr>
              <a:t>của</a:t>
            </a:r>
            <a:r>
              <a:rPr lang="en-US">
                <a:latin typeface="Didact Gothic"/>
              </a:rPr>
              <a:t> </a:t>
            </a:r>
            <a:r>
              <a:rPr lang="en-US" err="1">
                <a:latin typeface="Didact Gothic"/>
              </a:rPr>
              <a:t>đặc</a:t>
            </a:r>
            <a:r>
              <a:rPr lang="en-US">
                <a:latin typeface="Didact Gothic"/>
              </a:rPr>
              <a:t> </a:t>
            </a:r>
            <a:r>
              <a:rPr lang="en-US" err="1">
                <a:latin typeface="Didact Gothic"/>
              </a:rPr>
              <a:t>trưng</a:t>
            </a:r>
            <a:r>
              <a:rPr lang="en-US">
                <a:latin typeface="Didact Gothic"/>
              </a:rPr>
              <a:t> </a:t>
            </a:r>
            <a:r>
              <a:rPr lang="en-US" err="1">
                <a:latin typeface="Didact Gothic"/>
              </a:rPr>
              <a:t>ảnh</a:t>
            </a:r>
            <a:r>
              <a:rPr lang="en-US">
                <a:latin typeface="Didact Gothic"/>
              </a:rPr>
              <a:t> </a:t>
            </a:r>
            <a:r>
              <a:rPr lang="en-US" err="1">
                <a:latin typeface="Didact Gothic"/>
              </a:rPr>
              <a:t>nhất</a:t>
            </a:r>
            <a:r>
              <a:rPr lang="en-US">
                <a:latin typeface="Didact Gothic"/>
              </a:rPr>
              <a:t> </a:t>
            </a:r>
            <a:r>
              <a:rPr lang="en-US" err="1">
                <a:latin typeface="Didact Gothic"/>
              </a:rPr>
              <a:t>có</a:t>
            </a:r>
            <a:r>
              <a:rPr lang="en-US">
                <a:latin typeface="Didact Gothic"/>
              </a:rPr>
              <a:t> </a:t>
            </a:r>
            <a:r>
              <a:rPr lang="en-US" err="1">
                <a:latin typeface="Didact Gothic"/>
              </a:rPr>
              <a:t>thể</a:t>
            </a:r>
            <a:r>
              <a:rPr lang="en-US">
                <a:latin typeface="Didact Gothic"/>
              </a:rPr>
              <a:t>. Các </a:t>
            </a:r>
            <a:r>
              <a:rPr lang="en-US" err="1">
                <a:latin typeface="Didact Gothic"/>
              </a:rPr>
              <a:t>đặc</a:t>
            </a:r>
            <a:r>
              <a:rPr lang="en-US">
                <a:latin typeface="Didact Gothic"/>
              </a:rPr>
              <a:t> </a:t>
            </a:r>
            <a:r>
              <a:rPr lang="en-US" err="1">
                <a:latin typeface="Didact Gothic"/>
              </a:rPr>
              <a:t>trưng</a:t>
            </a:r>
            <a:r>
              <a:rPr lang="en-US">
                <a:latin typeface="Didact Gothic"/>
              </a:rPr>
              <a:t> ở </a:t>
            </a:r>
            <a:r>
              <a:rPr lang="en-US" err="1">
                <a:latin typeface="Didact Gothic"/>
              </a:rPr>
              <a:t>các</a:t>
            </a:r>
            <a:r>
              <a:rPr lang="en-US">
                <a:latin typeface="Didact Gothic"/>
              </a:rPr>
              <a:t> </a:t>
            </a:r>
            <a:r>
              <a:rPr lang="en-US" err="1">
                <a:latin typeface="Didact Gothic"/>
              </a:rPr>
              <a:t>tỷ</a:t>
            </a:r>
            <a:r>
              <a:rPr lang="en-US">
                <a:latin typeface="Didact Gothic"/>
              </a:rPr>
              <a:t> </a:t>
            </a:r>
            <a:r>
              <a:rPr lang="en-US" err="1">
                <a:latin typeface="Didact Gothic"/>
              </a:rPr>
              <a:t>lệ</a:t>
            </a:r>
            <a:r>
              <a:rPr lang="en-US">
                <a:latin typeface="Didact Gothic"/>
              </a:rPr>
              <a:t> </a:t>
            </a:r>
            <a:r>
              <a:rPr lang="en-US" err="1">
                <a:latin typeface="Didact Gothic"/>
              </a:rPr>
              <a:t>cao</a:t>
            </a:r>
            <a:r>
              <a:rPr lang="en-US">
                <a:latin typeface="Didact Gothic"/>
              </a:rPr>
              <a:t> </a:t>
            </a:r>
            <a:r>
              <a:rPr lang="en-US" err="1">
                <a:latin typeface="Didact Gothic"/>
              </a:rPr>
              <a:t>hơn</a:t>
            </a:r>
            <a:r>
              <a:rPr lang="en-US">
                <a:latin typeface="Didact Gothic"/>
              </a:rPr>
              <a:t> </a:t>
            </a:r>
            <a:r>
              <a:rPr lang="en-US" err="1">
                <a:latin typeface="Didact Gothic"/>
              </a:rPr>
              <a:t>thường</a:t>
            </a:r>
            <a:r>
              <a:rPr lang="en-US">
                <a:latin typeface="Didact Gothic"/>
              </a:rPr>
              <a:t> </a:t>
            </a:r>
            <a:r>
              <a:rPr lang="en-US" err="1">
                <a:latin typeface="Didact Gothic"/>
              </a:rPr>
              <a:t>chứa</a:t>
            </a:r>
            <a:r>
              <a:rPr lang="en-US">
                <a:latin typeface="Didact Gothic"/>
              </a:rPr>
              <a:t> </a:t>
            </a:r>
            <a:r>
              <a:rPr lang="en-US" err="1">
                <a:latin typeface="Didact Gothic"/>
              </a:rPr>
              <a:t>thông</a:t>
            </a:r>
            <a:r>
              <a:rPr lang="en-US">
                <a:latin typeface="Didact Gothic"/>
              </a:rPr>
              <a:t> tin </a:t>
            </a:r>
            <a:r>
              <a:rPr lang="en-US" err="1">
                <a:latin typeface="Didact Gothic"/>
              </a:rPr>
              <a:t>tổng</a:t>
            </a:r>
            <a:r>
              <a:rPr lang="en-US">
                <a:latin typeface="Didact Gothic"/>
              </a:rPr>
              <a:t> </a:t>
            </a:r>
            <a:r>
              <a:rPr lang="en-US" err="1">
                <a:latin typeface="Didact Gothic"/>
              </a:rPr>
              <a:t>thể</a:t>
            </a:r>
            <a:r>
              <a:rPr lang="en-US">
                <a:latin typeface="Didact Gothic"/>
              </a:rPr>
              <a:t> </a:t>
            </a:r>
            <a:r>
              <a:rPr lang="en-US" err="1">
                <a:latin typeface="Didact Gothic"/>
              </a:rPr>
              <a:t>và</a:t>
            </a:r>
            <a:r>
              <a:rPr lang="en-US">
                <a:latin typeface="Didact Gothic"/>
              </a:rPr>
              <a:t> </a:t>
            </a:r>
            <a:r>
              <a:rPr lang="en-US" err="1">
                <a:latin typeface="Didact Gothic"/>
              </a:rPr>
              <a:t>phân</a:t>
            </a:r>
            <a:r>
              <a:rPr lang="en-US">
                <a:latin typeface="Didact Gothic"/>
              </a:rPr>
              <a:t> </a:t>
            </a:r>
            <a:r>
              <a:rPr lang="en-US" err="1">
                <a:latin typeface="Didact Gothic"/>
              </a:rPr>
              <a:t>loại</a:t>
            </a:r>
            <a:r>
              <a:rPr lang="en-US">
                <a:latin typeface="Didact Gothic"/>
              </a:rPr>
              <a:t> </a:t>
            </a:r>
            <a:r>
              <a:rPr lang="en-US" err="1">
                <a:latin typeface="Didact Gothic"/>
              </a:rPr>
              <a:t>đối</a:t>
            </a:r>
            <a:r>
              <a:rPr lang="en-US">
                <a:latin typeface="Didact Gothic"/>
              </a:rPr>
              <a:t> </a:t>
            </a:r>
            <a:r>
              <a:rPr lang="en-US" err="1">
                <a:latin typeface="Didact Gothic"/>
              </a:rPr>
              <a:t>tượng</a:t>
            </a:r>
            <a:r>
              <a:rPr lang="en-US">
                <a:latin typeface="Didact Gothic"/>
              </a:rPr>
              <a:t>, </a:t>
            </a:r>
            <a:r>
              <a:rPr lang="en-US" err="1">
                <a:latin typeface="Didact Gothic"/>
              </a:rPr>
              <a:t>trong</a:t>
            </a:r>
            <a:r>
              <a:rPr lang="en-US">
                <a:latin typeface="Didact Gothic"/>
              </a:rPr>
              <a:t> </a:t>
            </a:r>
            <a:r>
              <a:rPr lang="en-US" err="1">
                <a:latin typeface="Didact Gothic"/>
              </a:rPr>
              <a:t>khi</a:t>
            </a:r>
            <a:r>
              <a:rPr lang="en-US">
                <a:latin typeface="Didact Gothic"/>
              </a:rPr>
              <a:t> </a:t>
            </a:r>
            <a:r>
              <a:rPr lang="en-US" err="1">
                <a:latin typeface="Didact Gothic"/>
              </a:rPr>
              <a:t>các</a:t>
            </a:r>
            <a:r>
              <a:rPr lang="en-US">
                <a:latin typeface="Didact Gothic"/>
              </a:rPr>
              <a:t> </a:t>
            </a:r>
            <a:r>
              <a:rPr lang="en-US" err="1">
                <a:latin typeface="Didact Gothic"/>
              </a:rPr>
              <a:t>đặc</a:t>
            </a:r>
            <a:r>
              <a:rPr lang="en-US">
                <a:latin typeface="Didact Gothic"/>
              </a:rPr>
              <a:t> </a:t>
            </a:r>
            <a:r>
              <a:rPr lang="en-US" err="1">
                <a:latin typeface="Didact Gothic"/>
              </a:rPr>
              <a:t>trưng</a:t>
            </a:r>
            <a:r>
              <a:rPr lang="en-US">
                <a:latin typeface="Didact Gothic"/>
              </a:rPr>
              <a:t> ở </a:t>
            </a:r>
            <a:r>
              <a:rPr lang="en-US" err="1">
                <a:latin typeface="Didact Gothic"/>
              </a:rPr>
              <a:t>các</a:t>
            </a:r>
            <a:r>
              <a:rPr lang="en-US">
                <a:latin typeface="Didact Gothic"/>
              </a:rPr>
              <a:t> </a:t>
            </a:r>
            <a:r>
              <a:rPr lang="en-US" err="1">
                <a:latin typeface="Didact Gothic"/>
              </a:rPr>
              <a:t>tỷ</a:t>
            </a:r>
            <a:r>
              <a:rPr lang="en-US">
                <a:latin typeface="Didact Gothic"/>
              </a:rPr>
              <a:t> </a:t>
            </a:r>
            <a:r>
              <a:rPr lang="en-US" err="1">
                <a:latin typeface="Didact Gothic"/>
              </a:rPr>
              <a:t>lệ</a:t>
            </a:r>
            <a:r>
              <a:rPr lang="en-US">
                <a:latin typeface="Didact Gothic"/>
              </a:rPr>
              <a:t> </a:t>
            </a:r>
            <a:r>
              <a:rPr lang="en-US" err="1">
                <a:latin typeface="Didact Gothic"/>
              </a:rPr>
              <a:t>thấp</a:t>
            </a:r>
            <a:r>
              <a:rPr lang="en-US">
                <a:latin typeface="Didact Gothic"/>
              </a:rPr>
              <a:t> </a:t>
            </a:r>
            <a:r>
              <a:rPr lang="en-US" err="1">
                <a:latin typeface="Didact Gothic"/>
              </a:rPr>
              <a:t>hơn</a:t>
            </a:r>
            <a:r>
              <a:rPr lang="en-US">
                <a:latin typeface="Didact Gothic"/>
              </a:rPr>
              <a:t> </a:t>
            </a:r>
            <a:r>
              <a:rPr lang="en-US" err="1">
                <a:latin typeface="Didact Gothic"/>
              </a:rPr>
              <a:t>thường</a:t>
            </a:r>
            <a:r>
              <a:rPr lang="en-US">
                <a:latin typeface="Didact Gothic"/>
              </a:rPr>
              <a:t> </a:t>
            </a:r>
            <a:r>
              <a:rPr lang="en-US" err="1">
                <a:latin typeface="Didact Gothic"/>
              </a:rPr>
              <a:t>chứa</a:t>
            </a:r>
            <a:r>
              <a:rPr lang="en-US">
                <a:latin typeface="Didact Gothic"/>
              </a:rPr>
              <a:t> </a:t>
            </a:r>
            <a:r>
              <a:rPr lang="en-US" err="1">
                <a:latin typeface="Didact Gothic"/>
              </a:rPr>
              <a:t>thông</a:t>
            </a:r>
            <a:r>
              <a:rPr lang="en-US">
                <a:latin typeface="Didact Gothic"/>
              </a:rPr>
              <a:t> tin chi </a:t>
            </a:r>
            <a:r>
              <a:rPr lang="en-US" err="1">
                <a:latin typeface="Didact Gothic"/>
              </a:rPr>
              <a:t>tiết</a:t>
            </a:r>
            <a:r>
              <a:rPr lang="en-US">
                <a:latin typeface="Didact Gothic"/>
              </a:rPr>
              <a:t> </a:t>
            </a:r>
            <a:r>
              <a:rPr lang="en-US" err="1">
                <a:latin typeface="Didact Gothic"/>
              </a:rPr>
              <a:t>và</a:t>
            </a:r>
            <a:r>
              <a:rPr lang="en-US">
                <a:latin typeface="Didact Gothic"/>
              </a:rPr>
              <a:t> </a:t>
            </a:r>
            <a:r>
              <a:rPr lang="en-US" err="1">
                <a:latin typeface="Didact Gothic"/>
              </a:rPr>
              <a:t>định</a:t>
            </a:r>
            <a:r>
              <a:rPr lang="en-US">
                <a:latin typeface="Didact Gothic"/>
              </a:rPr>
              <a:t> </a:t>
            </a:r>
            <a:r>
              <a:rPr lang="en-US" err="1">
                <a:latin typeface="Didact Gothic"/>
              </a:rPr>
              <a:t>vị</a:t>
            </a:r>
            <a:r>
              <a:rPr lang="en-US">
                <a:latin typeface="Didact Gothic"/>
              </a:rPr>
              <a:t> </a:t>
            </a:r>
            <a:r>
              <a:rPr lang="en-US" err="1">
                <a:latin typeface="Didact Gothic"/>
              </a:rPr>
              <a:t>đối</a:t>
            </a:r>
            <a:r>
              <a:rPr lang="en-US">
                <a:latin typeface="Didact Gothic"/>
              </a:rPr>
              <a:t> </a:t>
            </a:r>
            <a:r>
              <a:rPr lang="en-US" err="1">
                <a:latin typeface="Didact Gothic"/>
              </a:rPr>
              <a:t>tượng</a:t>
            </a:r>
            <a:r>
              <a:rPr lang="en-US">
                <a:latin typeface="Didact Gothic"/>
              </a:rPr>
              <a:t>.</a:t>
            </a:r>
          </a:p>
        </p:txBody>
      </p:sp>
    </p:spTree>
    <p:extLst>
      <p:ext uri="{BB962C8B-B14F-4D97-AF65-F5344CB8AC3E}">
        <p14:creationId xmlns:p14="http://schemas.microsoft.com/office/powerpoint/2010/main" val="3150875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p:txBody>
          <a:bodyPr/>
          <a:lstStyle/>
          <a:p>
            <a:r>
              <a:rPr lang="en-US" err="1"/>
              <a:t>Xương</a:t>
            </a:r>
            <a:r>
              <a:rPr lang="en-US"/>
              <a:t> </a:t>
            </a:r>
            <a:r>
              <a:rPr lang="en-US" err="1"/>
              <a:t>sống</a:t>
            </a:r>
            <a:r>
              <a:rPr lang="en-US"/>
              <a:t> (Back Bone)</a:t>
            </a:r>
          </a:p>
        </p:txBody>
      </p:sp>
      <p:sp>
        <p:nvSpPr>
          <p:cNvPr id="6" name="TextBox 5">
            <a:extLst>
              <a:ext uri="{FF2B5EF4-FFF2-40B4-BE49-F238E27FC236}">
                <a16:creationId xmlns:a16="http://schemas.microsoft.com/office/drawing/2014/main" id="{52AA4276-8A1B-83AB-520C-1567792A0527}"/>
              </a:ext>
            </a:extLst>
          </p:cNvPr>
          <p:cNvSpPr txBox="1"/>
          <p:nvPr/>
        </p:nvSpPr>
        <p:spPr>
          <a:xfrm>
            <a:off x="601692" y="2095140"/>
            <a:ext cx="56977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Mô </a:t>
            </a:r>
            <a:r>
              <a:rPr lang="en-US" err="1"/>
              <a:t>hình</a:t>
            </a:r>
            <a:r>
              <a:rPr lang="en-US"/>
              <a:t> generator </a:t>
            </a:r>
            <a:r>
              <a:rPr lang="en-US" err="1"/>
              <a:t>nhận</a:t>
            </a:r>
            <a:r>
              <a:rPr lang="en-US"/>
              <a:t> </a:t>
            </a:r>
            <a:r>
              <a:rPr lang="en-US" err="1"/>
              <a:t>đầu</a:t>
            </a:r>
            <a:r>
              <a:rPr lang="en-US"/>
              <a:t> </a:t>
            </a:r>
            <a:r>
              <a:rPr lang="en-US" err="1"/>
              <a:t>vào</a:t>
            </a:r>
            <a:r>
              <a:rPr lang="en-US"/>
              <a:t> </a:t>
            </a:r>
            <a:r>
              <a:rPr lang="en-US" err="1"/>
              <a:t>là</a:t>
            </a:r>
            <a:r>
              <a:rPr lang="en-US"/>
              <a:t> </a:t>
            </a:r>
            <a:r>
              <a:rPr lang="en-US" err="1"/>
              <a:t>véc</a:t>
            </a:r>
            <a:r>
              <a:rPr lang="en-US"/>
              <a:t> </a:t>
            </a:r>
            <a:r>
              <a:rPr lang="en-US" err="1"/>
              <a:t>tơ</a:t>
            </a:r>
            <a:r>
              <a:rPr lang="en-US"/>
              <a:t> z </a:t>
            </a:r>
            <a:r>
              <a:rPr lang="en-US" err="1"/>
              <a:t>ngẫu</a:t>
            </a:r>
            <a:r>
              <a:rPr lang="en-US"/>
              <a:t> </a:t>
            </a:r>
            <a:r>
              <a:rPr lang="en-US" err="1"/>
              <a:t>nhiên</a:t>
            </a:r>
            <a:r>
              <a:rPr lang="en-US"/>
              <a:t> </a:t>
            </a:r>
            <a:r>
              <a:rPr lang="en-US" err="1"/>
              <a:t>và</a:t>
            </a:r>
            <a:r>
              <a:rPr lang="en-US"/>
              <a:t> </a:t>
            </a:r>
            <a:r>
              <a:rPr lang="en-US" err="1"/>
              <a:t>nhãn</a:t>
            </a:r>
            <a:r>
              <a:rPr lang="en-US"/>
              <a:t> y. </a:t>
            </a:r>
            <a:r>
              <a:rPr lang="en-US" err="1"/>
              <a:t>Nhãn</a:t>
            </a:r>
            <a:r>
              <a:rPr lang="en-US"/>
              <a:t> y </a:t>
            </a:r>
            <a:r>
              <a:rPr lang="en-US" err="1"/>
              <a:t>được</a:t>
            </a:r>
            <a:r>
              <a:rPr lang="en-US"/>
              <a:t> </a:t>
            </a:r>
            <a:r>
              <a:rPr lang="en-US" err="1"/>
              <a:t>biến</a:t>
            </a:r>
            <a:r>
              <a:rPr lang="en-US"/>
              <a:t> </a:t>
            </a:r>
            <a:r>
              <a:rPr lang="en-US" err="1"/>
              <a:t>đổi</a:t>
            </a:r>
            <a:r>
              <a:rPr lang="en-US"/>
              <a:t> sang </a:t>
            </a:r>
            <a:r>
              <a:rPr lang="en-US" err="1"/>
              <a:t>véc</a:t>
            </a:r>
            <a:r>
              <a:rPr lang="en-US"/>
              <a:t> </a:t>
            </a:r>
            <a:r>
              <a:rPr lang="en-US" err="1"/>
              <a:t>tơ</a:t>
            </a:r>
            <a:r>
              <a:rPr lang="en-US"/>
              <a:t> one-hot </a:t>
            </a:r>
            <a:r>
              <a:rPr lang="en-US" err="1"/>
              <a:t>và</a:t>
            </a:r>
            <a:r>
              <a:rPr lang="en-US"/>
              <a:t> </a:t>
            </a:r>
            <a:r>
              <a:rPr lang="en-US" err="1"/>
              <a:t>cũng</a:t>
            </a:r>
            <a:r>
              <a:rPr lang="en-US"/>
              <a:t> </a:t>
            </a:r>
            <a:r>
              <a:rPr lang="en-US" err="1"/>
              <a:t>được</a:t>
            </a:r>
            <a:r>
              <a:rPr lang="en-US"/>
              <a:t> </a:t>
            </a:r>
            <a:r>
              <a:rPr lang="en-US" err="1"/>
              <a:t>truyền</a:t>
            </a:r>
            <a:r>
              <a:rPr lang="en-US"/>
              <a:t> qua </a:t>
            </a:r>
            <a:r>
              <a:rPr lang="en-US" err="1"/>
              <a:t>các</a:t>
            </a:r>
            <a:r>
              <a:rPr lang="en-US"/>
              <a:t> layer fully connected </a:t>
            </a:r>
            <a:r>
              <a:rPr lang="en-US" err="1"/>
              <a:t>và</a:t>
            </a:r>
            <a:r>
              <a:rPr lang="en-US"/>
              <a:t> reshape </a:t>
            </a:r>
            <a:r>
              <a:rPr lang="en-US" err="1"/>
              <a:t>về</a:t>
            </a:r>
            <a:r>
              <a:rPr lang="en-US"/>
              <a:t> </a:t>
            </a:r>
            <a:r>
              <a:rPr lang="en-US" err="1"/>
              <a:t>kích</a:t>
            </a:r>
            <a:r>
              <a:rPr lang="en-US"/>
              <a:t> </a:t>
            </a:r>
            <a:r>
              <a:rPr lang="en-US" err="1"/>
              <a:t>thước</a:t>
            </a:r>
            <a:r>
              <a:rPr lang="en-US"/>
              <a:t> </a:t>
            </a:r>
            <a:r>
              <a:rPr lang="en-US" err="1"/>
              <a:t>trùng</a:t>
            </a:r>
            <a:r>
              <a:rPr lang="en-US"/>
              <a:t> </a:t>
            </a:r>
            <a:r>
              <a:rPr lang="en-US" err="1"/>
              <a:t>với</a:t>
            </a:r>
            <a:r>
              <a:rPr lang="en-US"/>
              <a:t> </a:t>
            </a:r>
            <a:r>
              <a:rPr lang="en-US" err="1"/>
              <a:t>kích</a:t>
            </a:r>
            <a:r>
              <a:rPr lang="en-US"/>
              <a:t> </a:t>
            </a:r>
            <a:r>
              <a:rPr lang="en-US" err="1"/>
              <a:t>thước</a:t>
            </a:r>
            <a:r>
              <a:rPr lang="en-US"/>
              <a:t> </a:t>
            </a:r>
            <a:r>
              <a:rPr lang="en-US" err="1"/>
              <a:t>đã</a:t>
            </a:r>
            <a:r>
              <a:rPr lang="en-US"/>
              <a:t> </a:t>
            </a:r>
            <a:r>
              <a:rPr lang="en-US" err="1"/>
              <a:t>được</a:t>
            </a:r>
            <a:r>
              <a:rPr lang="en-US"/>
              <a:t> resize </a:t>
            </a:r>
            <a:r>
              <a:rPr lang="en-US" err="1"/>
              <a:t>của</a:t>
            </a:r>
            <a:r>
              <a:rPr lang="en-US"/>
              <a:t> </a:t>
            </a:r>
            <a:r>
              <a:rPr lang="en-US" err="1"/>
              <a:t>véc</a:t>
            </a:r>
            <a:r>
              <a:rPr lang="en-US"/>
              <a:t> </a:t>
            </a:r>
            <a:r>
              <a:rPr lang="en-US" err="1"/>
              <a:t>tơ</a:t>
            </a:r>
            <a:r>
              <a:rPr lang="en-US"/>
              <a:t> z.</a:t>
            </a:r>
          </a:p>
        </p:txBody>
      </p:sp>
    </p:spTree>
    <p:extLst>
      <p:ext uri="{BB962C8B-B14F-4D97-AF65-F5344CB8AC3E}">
        <p14:creationId xmlns:p14="http://schemas.microsoft.com/office/powerpoint/2010/main" val="2120127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p:txBody>
          <a:bodyPr/>
          <a:lstStyle/>
          <a:p>
            <a:r>
              <a:rPr lang="en-US" err="1"/>
              <a:t>Bộ</a:t>
            </a:r>
            <a:r>
              <a:rPr lang="en-US"/>
              <a:t> </a:t>
            </a:r>
            <a:r>
              <a:rPr lang="en-US" err="1"/>
              <a:t>phân</a:t>
            </a:r>
            <a:r>
              <a:rPr lang="en-US"/>
              <a:t> </a:t>
            </a:r>
            <a:r>
              <a:rPr lang="en-US" err="1"/>
              <a:t>biệt</a:t>
            </a:r>
            <a:r>
              <a:rPr lang="en-US"/>
              <a:t> </a:t>
            </a:r>
            <a:r>
              <a:rPr lang="en-US" err="1"/>
              <a:t>tỷ</a:t>
            </a:r>
            <a:r>
              <a:rPr lang="en-US"/>
              <a:t> </a:t>
            </a:r>
            <a:r>
              <a:rPr lang="en-US" err="1"/>
              <a:t>lệ</a:t>
            </a:r>
            <a:r>
              <a:rPr lang="en-US"/>
              <a:t> </a:t>
            </a:r>
            <a:r>
              <a:rPr lang="en-US" err="1"/>
              <a:t>kép</a:t>
            </a:r>
            <a:r>
              <a:rPr lang="en-US"/>
              <a:t> </a:t>
            </a:r>
          </a:p>
        </p:txBody>
      </p:sp>
      <p:sp>
        <p:nvSpPr>
          <p:cNvPr id="6" name="TextBox 5">
            <a:extLst>
              <a:ext uri="{FF2B5EF4-FFF2-40B4-BE49-F238E27FC236}">
                <a16:creationId xmlns:a16="http://schemas.microsoft.com/office/drawing/2014/main" id="{52AA4276-8A1B-83AB-520C-1567792A0527}"/>
              </a:ext>
            </a:extLst>
          </p:cNvPr>
          <p:cNvSpPr txBox="1"/>
          <p:nvPr/>
        </p:nvSpPr>
        <p:spPr>
          <a:xfrm>
            <a:off x="720305" y="2095141"/>
            <a:ext cx="56977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Mô </a:t>
            </a:r>
            <a:r>
              <a:rPr lang="en-US" err="1">
                <a:latin typeface="Didact Gothic"/>
              </a:rPr>
              <a:t>hình</a:t>
            </a:r>
            <a:r>
              <a:rPr lang="en-US">
                <a:latin typeface="Didact Gothic"/>
              </a:rPr>
              <a:t> generator </a:t>
            </a:r>
            <a:r>
              <a:rPr lang="en-US" err="1">
                <a:latin typeface="Didact Gothic"/>
              </a:rPr>
              <a:t>nhận</a:t>
            </a:r>
            <a:r>
              <a:rPr lang="en-US">
                <a:latin typeface="Didact Gothic"/>
              </a:rPr>
              <a:t> </a:t>
            </a:r>
            <a:r>
              <a:rPr lang="en-US" err="1">
                <a:latin typeface="Didact Gothic"/>
              </a:rPr>
              <a:t>đầu</a:t>
            </a:r>
            <a:r>
              <a:rPr lang="en-US">
                <a:latin typeface="Didact Gothic"/>
              </a:rPr>
              <a:t> </a:t>
            </a:r>
            <a:r>
              <a:rPr lang="en-US" err="1">
                <a:latin typeface="Didact Gothic"/>
              </a:rPr>
              <a:t>vào</a:t>
            </a:r>
            <a:r>
              <a:rPr lang="en-US">
                <a:latin typeface="Didact Gothic"/>
              </a:rPr>
              <a:t> </a:t>
            </a:r>
            <a:r>
              <a:rPr lang="en-US" err="1">
                <a:latin typeface="Didact Gothic"/>
              </a:rPr>
              <a:t>là</a:t>
            </a:r>
            <a:r>
              <a:rPr lang="en-US">
                <a:latin typeface="Didact Gothic"/>
              </a:rPr>
              <a:t> </a:t>
            </a:r>
            <a:r>
              <a:rPr lang="en-US" err="1">
                <a:latin typeface="Didact Gothic"/>
              </a:rPr>
              <a:t>véc</a:t>
            </a:r>
            <a:r>
              <a:rPr lang="en-US">
                <a:latin typeface="Didact Gothic"/>
              </a:rPr>
              <a:t> </a:t>
            </a:r>
            <a:r>
              <a:rPr lang="en-US" err="1">
                <a:latin typeface="Didact Gothic"/>
              </a:rPr>
              <a:t>tơ</a:t>
            </a:r>
            <a:r>
              <a:rPr lang="en-US">
                <a:latin typeface="Didact Gothic"/>
              </a:rPr>
              <a:t> z </a:t>
            </a:r>
            <a:r>
              <a:rPr lang="en-US" err="1">
                <a:latin typeface="Didact Gothic"/>
              </a:rPr>
              <a:t>ngẫu</a:t>
            </a:r>
            <a:r>
              <a:rPr lang="en-US">
                <a:latin typeface="Didact Gothic"/>
              </a:rPr>
              <a:t> </a:t>
            </a:r>
            <a:r>
              <a:rPr lang="en-US" err="1">
                <a:latin typeface="Didact Gothic"/>
              </a:rPr>
              <a:t>nhiên</a:t>
            </a:r>
            <a:r>
              <a:rPr lang="en-US">
                <a:latin typeface="Didact Gothic"/>
              </a:rPr>
              <a:t> </a:t>
            </a:r>
            <a:r>
              <a:rPr lang="en-US" err="1">
                <a:latin typeface="Didact Gothic"/>
              </a:rPr>
              <a:t>và</a:t>
            </a:r>
            <a:r>
              <a:rPr lang="en-US">
                <a:latin typeface="Didact Gothic"/>
              </a:rPr>
              <a:t> </a:t>
            </a:r>
            <a:r>
              <a:rPr lang="en-US" err="1">
                <a:latin typeface="Didact Gothic"/>
              </a:rPr>
              <a:t>nhãn</a:t>
            </a:r>
            <a:r>
              <a:rPr lang="en-US">
                <a:latin typeface="Didact Gothic"/>
              </a:rPr>
              <a:t> y. </a:t>
            </a:r>
            <a:r>
              <a:rPr lang="en-US" err="1">
                <a:latin typeface="Didact Gothic"/>
              </a:rPr>
              <a:t>Nhãn</a:t>
            </a:r>
            <a:r>
              <a:rPr lang="en-US">
                <a:latin typeface="Didact Gothic"/>
              </a:rPr>
              <a:t> y </a:t>
            </a:r>
            <a:r>
              <a:rPr lang="en-US" err="1">
                <a:latin typeface="Didact Gothic"/>
              </a:rPr>
              <a:t>được</a:t>
            </a:r>
            <a:r>
              <a:rPr lang="en-US">
                <a:latin typeface="Didact Gothic"/>
              </a:rPr>
              <a:t> </a:t>
            </a:r>
            <a:r>
              <a:rPr lang="en-US" err="1">
                <a:latin typeface="Didact Gothic"/>
              </a:rPr>
              <a:t>biến</a:t>
            </a:r>
            <a:r>
              <a:rPr lang="en-US">
                <a:latin typeface="Didact Gothic"/>
              </a:rPr>
              <a:t> </a:t>
            </a:r>
            <a:r>
              <a:rPr lang="en-US" err="1">
                <a:latin typeface="Didact Gothic"/>
              </a:rPr>
              <a:t>đổi</a:t>
            </a:r>
            <a:r>
              <a:rPr lang="en-US">
                <a:latin typeface="Didact Gothic"/>
              </a:rPr>
              <a:t> sang </a:t>
            </a:r>
            <a:r>
              <a:rPr lang="en-US" err="1">
                <a:latin typeface="Didact Gothic"/>
              </a:rPr>
              <a:t>véc</a:t>
            </a:r>
            <a:r>
              <a:rPr lang="en-US">
                <a:latin typeface="Didact Gothic"/>
              </a:rPr>
              <a:t> </a:t>
            </a:r>
            <a:r>
              <a:rPr lang="en-US" err="1">
                <a:latin typeface="Didact Gothic"/>
              </a:rPr>
              <a:t>tơ</a:t>
            </a:r>
            <a:r>
              <a:rPr lang="en-US">
                <a:latin typeface="Didact Gothic"/>
              </a:rPr>
              <a:t> one-hot </a:t>
            </a:r>
            <a:r>
              <a:rPr lang="en-US" err="1">
                <a:latin typeface="Didact Gothic"/>
              </a:rPr>
              <a:t>và</a:t>
            </a:r>
            <a:r>
              <a:rPr lang="en-US">
                <a:latin typeface="Didact Gothic"/>
              </a:rPr>
              <a:t> </a:t>
            </a:r>
            <a:r>
              <a:rPr lang="en-US" err="1">
                <a:latin typeface="Didact Gothic"/>
              </a:rPr>
              <a:t>cũng</a:t>
            </a:r>
            <a:r>
              <a:rPr lang="en-US">
                <a:latin typeface="Didact Gothic"/>
              </a:rPr>
              <a:t> </a:t>
            </a:r>
            <a:r>
              <a:rPr lang="en-US" err="1">
                <a:latin typeface="Didact Gothic"/>
              </a:rPr>
              <a:t>được</a:t>
            </a:r>
            <a:r>
              <a:rPr lang="en-US">
                <a:latin typeface="Didact Gothic"/>
              </a:rPr>
              <a:t> </a:t>
            </a:r>
            <a:r>
              <a:rPr lang="en-US" err="1">
                <a:latin typeface="Didact Gothic"/>
              </a:rPr>
              <a:t>truyền</a:t>
            </a:r>
            <a:r>
              <a:rPr lang="en-US">
                <a:latin typeface="Didact Gothic"/>
              </a:rPr>
              <a:t> qua </a:t>
            </a:r>
            <a:r>
              <a:rPr lang="en-US" err="1">
                <a:latin typeface="Didact Gothic"/>
              </a:rPr>
              <a:t>các</a:t>
            </a:r>
            <a:r>
              <a:rPr lang="en-US">
                <a:latin typeface="Didact Gothic"/>
              </a:rPr>
              <a:t> layer fully connected </a:t>
            </a:r>
            <a:r>
              <a:rPr lang="en-US" err="1">
                <a:latin typeface="Didact Gothic"/>
              </a:rPr>
              <a:t>và</a:t>
            </a:r>
            <a:r>
              <a:rPr lang="en-US">
                <a:latin typeface="Didact Gothic"/>
              </a:rPr>
              <a:t> reshape </a:t>
            </a:r>
            <a:r>
              <a:rPr lang="en-US" err="1">
                <a:latin typeface="Didact Gothic"/>
              </a:rPr>
              <a:t>về</a:t>
            </a:r>
            <a:r>
              <a:rPr lang="en-US">
                <a:latin typeface="Didact Gothic"/>
              </a:rPr>
              <a:t> </a:t>
            </a:r>
            <a:r>
              <a:rPr lang="en-US" err="1">
                <a:latin typeface="Didact Gothic"/>
              </a:rPr>
              <a:t>kích</a:t>
            </a:r>
            <a:r>
              <a:rPr lang="en-US">
                <a:latin typeface="Didact Gothic"/>
              </a:rPr>
              <a:t> </a:t>
            </a:r>
            <a:r>
              <a:rPr lang="en-US" err="1">
                <a:latin typeface="Didact Gothic"/>
              </a:rPr>
              <a:t>thước</a:t>
            </a:r>
            <a:r>
              <a:rPr lang="en-US">
                <a:latin typeface="Didact Gothic"/>
              </a:rPr>
              <a:t> </a:t>
            </a:r>
            <a:r>
              <a:rPr lang="en-US" err="1">
                <a:latin typeface="Didact Gothic"/>
              </a:rPr>
              <a:t>trùng</a:t>
            </a:r>
            <a:r>
              <a:rPr lang="en-US">
                <a:latin typeface="Didact Gothic"/>
              </a:rPr>
              <a:t> </a:t>
            </a:r>
            <a:r>
              <a:rPr lang="en-US" err="1">
                <a:latin typeface="Didact Gothic"/>
              </a:rPr>
              <a:t>với</a:t>
            </a:r>
            <a:r>
              <a:rPr lang="en-US">
                <a:latin typeface="Didact Gothic"/>
              </a:rPr>
              <a:t> </a:t>
            </a:r>
            <a:r>
              <a:rPr lang="en-US" err="1">
                <a:latin typeface="Didact Gothic"/>
              </a:rPr>
              <a:t>kích</a:t>
            </a:r>
            <a:r>
              <a:rPr lang="en-US">
                <a:latin typeface="Didact Gothic"/>
              </a:rPr>
              <a:t> </a:t>
            </a:r>
            <a:r>
              <a:rPr lang="en-US" err="1">
                <a:latin typeface="Didact Gothic"/>
              </a:rPr>
              <a:t>thước</a:t>
            </a:r>
            <a:r>
              <a:rPr lang="en-US">
                <a:latin typeface="Didact Gothic"/>
              </a:rPr>
              <a:t> </a:t>
            </a:r>
            <a:r>
              <a:rPr lang="en-US" err="1">
                <a:latin typeface="Didact Gothic"/>
              </a:rPr>
              <a:t>đã</a:t>
            </a:r>
            <a:r>
              <a:rPr lang="en-US">
                <a:latin typeface="Didact Gothic"/>
              </a:rPr>
              <a:t> </a:t>
            </a:r>
            <a:r>
              <a:rPr lang="en-US" err="1">
                <a:latin typeface="Didact Gothic"/>
              </a:rPr>
              <a:t>được</a:t>
            </a:r>
            <a:r>
              <a:rPr lang="en-US">
                <a:latin typeface="Didact Gothic"/>
              </a:rPr>
              <a:t> resize </a:t>
            </a:r>
            <a:r>
              <a:rPr lang="en-US" err="1">
                <a:latin typeface="Didact Gothic"/>
              </a:rPr>
              <a:t>của</a:t>
            </a:r>
            <a:r>
              <a:rPr lang="en-US">
                <a:latin typeface="Didact Gothic"/>
              </a:rPr>
              <a:t> </a:t>
            </a:r>
            <a:r>
              <a:rPr lang="en-US" err="1">
                <a:latin typeface="Didact Gothic"/>
              </a:rPr>
              <a:t>véc</a:t>
            </a:r>
            <a:r>
              <a:rPr lang="en-US">
                <a:latin typeface="Didact Gothic"/>
              </a:rPr>
              <a:t> </a:t>
            </a:r>
            <a:r>
              <a:rPr lang="en-US" err="1">
                <a:latin typeface="Didact Gothic"/>
              </a:rPr>
              <a:t>tơ</a:t>
            </a:r>
            <a:r>
              <a:rPr lang="en-US">
                <a:latin typeface="Didact Gothic"/>
              </a:rPr>
              <a:t> z.</a:t>
            </a:r>
          </a:p>
        </p:txBody>
      </p:sp>
      <p:sp>
        <p:nvSpPr>
          <p:cNvPr id="3" name="TextBox 2">
            <a:extLst>
              <a:ext uri="{FF2B5EF4-FFF2-40B4-BE49-F238E27FC236}">
                <a16:creationId xmlns:a16="http://schemas.microsoft.com/office/drawing/2014/main" id="{B35BA0AA-DC8B-1661-6C67-40D1EC3E8A87}"/>
              </a:ext>
            </a:extLst>
          </p:cNvPr>
          <p:cNvSpPr txBox="1"/>
          <p:nvPr/>
        </p:nvSpPr>
        <p:spPr>
          <a:xfrm>
            <a:off x="720306" y="3259706"/>
            <a:ext cx="675448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DeblurGAN-v2 áp dụng double-scale discriminator để đánh giá chất lượng của ảnh tái tạo ở cả hai tỷ lệ, giúp cải thiện khả năng đánh giá và cải thiện chất lượng của ảnh tái tạo so với DeblurGAN. Double-scale discriminator sử dụng hai bộ lọc quét khác nhau (ở hai tỷ lệ hoặc scale khác nhau) để phân tích đặc trưng của ảnh cùng lúc. Bằng cách này, nó có thể xem xét cả chi tiết cục bộ và tổng thể của ảnh.</a:t>
            </a:r>
          </a:p>
        </p:txBody>
      </p:sp>
    </p:spTree>
    <p:extLst>
      <p:ext uri="{BB962C8B-B14F-4D97-AF65-F5344CB8AC3E}">
        <p14:creationId xmlns:p14="http://schemas.microsoft.com/office/powerpoint/2010/main" val="3827206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p:txBody>
          <a:bodyPr/>
          <a:lstStyle/>
          <a:p>
            <a:r>
              <a:rPr lang="en-US" err="1"/>
              <a:t>Bộ</a:t>
            </a:r>
            <a:r>
              <a:rPr lang="en-US"/>
              <a:t> </a:t>
            </a:r>
            <a:r>
              <a:rPr lang="en-US" err="1"/>
              <a:t>phân</a:t>
            </a:r>
            <a:r>
              <a:rPr lang="en-US"/>
              <a:t> </a:t>
            </a:r>
            <a:r>
              <a:rPr lang="en-US" err="1"/>
              <a:t>biệt</a:t>
            </a:r>
            <a:r>
              <a:rPr lang="en-US"/>
              <a:t> </a:t>
            </a:r>
            <a:r>
              <a:rPr lang="en-US" err="1"/>
              <a:t>tỷ</a:t>
            </a:r>
            <a:r>
              <a:rPr lang="en-US"/>
              <a:t> </a:t>
            </a:r>
            <a:r>
              <a:rPr lang="en-US" err="1"/>
              <a:t>lệ</a:t>
            </a:r>
            <a:r>
              <a:rPr lang="en-US"/>
              <a:t> </a:t>
            </a:r>
            <a:r>
              <a:rPr lang="en-US" err="1"/>
              <a:t>kép</a:t>
            </a:r>
            <a:r>
              <a:rPr lang="en-US"/>
              <a:t> </a:t>
            </a:r>
          </a:p>
        </p:txBody>
      </p:sp>
      <p:pic>
        <p:nvPicPr>
          <p:cNvPr id="5" name="Picture 4" descr="A group of black letters&#10;&#10;Description automatically generated">
            <a:extLst>
              <a:ext uri="{FF2B5EF4-FFF2-40B4-BE49-F238E27FC236}">
                <a16:creationId xmlns:a16="http://schemas.microsoft.com/office/drawing/2014/main" id="{FE63C257-6B50-0EC5-DC0F-A572A040364C}"/>
              </a:ext>
            </a:extLst>
          </p:cNvPr>
          <p:cNvPicPr>
            <a:picLocks noChangeAspect="1"/>
          </p:cNvPicPr>
          <p:nvPr/>
        </p:nvPicPr>
        <p:blipFill>
          <a:blip r:embed="rId2"/>
          <a:stretch>
            <a:fillRect/>
          </a:stretch>
        </p:blipFill>
        <p:spPr>
          <a:xfrm>
            <a:off x="629009" y="2204858"/>
            <a:ext cx="7239000" cy="1057275"/>
          </a:xfrm>
          <a:prstGeom prst="rect">
            <a:avLst/>
          </a:prstGeom>
        </p:spPr>
      </p:pic>
    </p:spTree>
    <p:extLst>
      <p:ext uri="{BB962C8B-B14F-4D97-AF65-F5344CB8AC3E}">
        <p14:creationId xmlns:p14="http://schemas.microsoft.com/office/powerpoint/2010/main" val="1809434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C2A529-83AB-D253-33F0-12E57574C076}"/>
              </a:ext>
            </a:extLst>
          </p:cNvPr>
          <p:cNvPicPr>
            <a:picLocks noChangeAspect="1"/>
          </p:cNvPicPr>
          <p:nvPr/>
        </p:nvPicPr>
        <p:blipFill>
          <a:blip r:embed="rId2"/>
          <a:stretch>
            <a:fillRect/>
          </a:stretch>
        </p:blipFill>
        <p:spPr>
          <a:xfrm>
            <a:off x="221052" y="1289649"/>
            <a:ext cx="1833113" cy="2445589"/>
          </a:xfrm>
          <a:prstGeom prst="rect">
            <a:avLst/>
          </a:prstGeom>
        </p:spPr>
      </p:pic>
      <p:pic>
        <p:nvPicPr>
          <p:cNvPr id="5" name="Picture 4" descr="A clock with a flag on it&#10;&#10;Description automatically generated">
            <a:extLst>
              <a:ext uri="{FF2B5EF4-FFF2-40B4-BE49-F238E27FC236}">
                <a16:creationId xmlns:a16="http://schemas.microsoft.com/office/drawing/2014/main" id="{6121D70F-4A67-45FF-016B-2A6C8706C126}"/>
              </a:ext>
            </a:extLst>
          </p:cNvPr>
          <p:cNvPicPr>
            <a:picLocks noChangeAspect="1"/>
          </p:cNvPicPr>
          <p:nvPr/>
        </p:nvPicPr>
        <p:blipFill>
          <a:blip r:embed="rId3"/>
          <a:stretch>
            <a:fillRect/>
          </a:stretch>
        </p:blipFill>
        <p:spPr>
          <a:xfrm>
            <a:off x="5631612" y="581475"/>
            <a:ext cx="3078193" cy="4185429"/>
          </a:xfrm>
          <a:prstGeom prst="rect">
            <a:avLst/>
          </a:prstGeom>
        </p:spPr>
      </p:pic>
      <p:pic>
        <p:nvPicPr>
          <p:cNvPr id="6" name="Picture 5" descr="A collage of a clock&#10;&#10;Description automatically generated">
            <a:extLst>
              <a:ext uri="{FF2B5EF4-FFF2-40B4-BE49-F238E27FC236}">
                <a16:creationId xmlns:a16="http://schemas.microsoft.com/office/drawing/2014/main" id="{581F3734-66A9-BD69-F53F-F33F33DD6900}"/>
              </a:ext>
            </a:extLst>
          </p:cNvPr>
          <p:cNvPicPr>
            <a:picLocks noChangeAspect="1"/>
          </p:cNvPicPr>
          <p:nvPr/>
        </p:nvPicPr>
        <p:blipFill>
          <a:blip r:embed="rId4"/>
          <a:stretch>
            <a:fillRect/>
          </a:stretch>
        </p:blipFill>
        <p:spPr>
          <a:xfrm>
            <a:off x="2406501" y="576712"/>
            <a:ext cx="3090952" cy="4173388"/>
          </a:xfrm>
          <a:prstGeom prst="rect">
            <a:avLst/>
          </a:prstGeom>
        </p:spPr>
      </p:pic>
    </p:spTree>
    <p:extLst>
      <p:ext uri="{BB962C8B-B14F-4D97-AF65-F5344CB8AC3E}">
        <p14:creationId xmlns:p14="http://schemas.microsoft.com/office/powerpoint/2010/main" val="2589213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69"/>
          <p:cNvSpPr txBox="1">
            <a:spLocks noGrp="1"/>
          </p:cNvSpPr>
          <p:nvPr>
            <p:ph type="ctrTitle"/>
          </p:nvPr>
        </p:nvSpPr>
        <p:spPr>
          <a:xfrm>
            <a:off x="3663450" y="1739550"/>
            <a:ext cx="2765100" cy="12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CycleGAN</a:t>
            </a:r>
            <a:endParaRPr/>
          </a:p>
        </p:txBody>
      </p:sp>
      <p:sp>
        <p:nvSpPr>
          <p:cNvPr id="2523" name="Google Shape;2523;p69"/>
          <p:cNvSpPr txBox="1">
            <a:spLocks noGrp="1"/>
          </p:cNvSpPr>
          <p:nvPr>
            <p:ph type="subTitle" idx="1"/>
          </p:nvPr>
        </p:nvSpPr>
        <p:spPr>
          <a:xfrm>
            <a:off x="3752584" y="2776649"/>
            <a:ext cx="3584917" cy="5687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Trong </a:t>
            </a:r>
            <a:r>
              <a:rPr lang="en-US" err="1"/>
              <a:t>ứng</a:t>
            </a:r>
            <a:r>
              <a:rPr lang="en-US"/>
              <a:t> </a:t>
            </a:r>
            <a:r>
              <a:rPr lang="en-US" err="1"/>
              <a:t>dụng</a:t>
            </a:r>
            <a:r>
              <a:rPr lang="en-US"/>
              <a:t> Image to Image Translation</a:t>
            </a:r>
          </a:p>
        </p:txBody>
      </p:sp>
      <p:sp>
        <p:nvSpPr>
          <p:cNvPr id="2524" name="Google Shape;2524;p69"/>
          <p:cNvSpPr txBox="1">
            <a:spLocks noGrp="1"/>
          </p:cNvSpPr>
          <p:nvPr>
            <p:ph type="title" idx="2"/>
          </p:nvPr>
        </p:nvSpPr>
        <p:spPr>
          <a:xfrm>
            <a:off x="2096475" y="1739550"/>
            <a:ext cx="1566900" cy="12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extLst>
      <p:ext uri="{BB962C8B-B14F-4D97-AF65-F5344CB8AC3E}">
        <p14:creationId xmlns:p14="http://schemas.microsoft.com/office/powerpoint/2010/main" val="21352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2" name="Rectangle 1">
            <a:extLst>
              <a:ext uri="{FF2B5EF4-FFF2-40B4-BE49-F238E27FC236}">
                <a16:creationId xmlns:a16="http://schemas.microsoft.com/office/drawing/2014/main" id="{BCA9695D-54FE-0936-B6DA-13B989FD2A81}"/>
              </a:ext>
            </a:extLst>
          </p:cNvPr>
          <p:cNvSpPr/>
          <p:nvPr/>
        </p:nvSpPr>
        <p:spPr>
          <a:xfrm>
            <a:off x="346568" y="1353255"/>
            <a:ext cx="1272540" cy="8991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4715C5B6-CAE3-8E3F-1204-59B87F68A6F2}"/>
              </a:ext>
            </a:extLst>
          </p:cNvPr>
          <p:cNvCxnSpPr/>
          <p:nvPr/>
        </p:nvCxnSpPr>
        <p:spPr>
          <a:xfrm>
            <a:off x="1628775" y="1830705"/>
            <a:ext cx="769620" cy="205740"/>
          </a:xfrm>
          <a:prstGeom prst="straightConnector1">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38E2FBB-03F1-5691-3C31-0C28EFC8FBB8}"/>
              </a:ext>
            </a:extLst>
          </p:cNvPr>
          <p:cNvSpPr txBox="1"/>
          <p:nvPr/>
        </p:nvSpPr>
        <p:spPr>
          <a:xfrm>
            <a:off x="2268961" y="1879486"/>
            <a:ext cx="2727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a:t>
            </a:r>
          </a:p>
        </p:txBody>
      </p:sp>
      <p:grpSp>
        <p:nvGrpSpPr>
          <p:cNvPr id="11" name="Group 10">
            <a:extLst>
              <a:ext uri="{FF2B5EF4-FFF2-40B4-BE49-F238E27FC236}">
                <a16:creationId xmlns:a16="http://schemas.microsoft.com/office/drawing/2014/main" id="{4C78DCF6-7648-0E82-3628-E6CA337DDFA8}"/>
              </a:ext>
            </a:extLst>
          </p:cNvPr>
          <p:cNvGrpSpPr/>
          <p:nvPr/>
        </p:nvGrpSpPr>
        <p:grpSpPr>
          <a:xfrm>
            <a:off x="4291423" y="3115070"/>
            <a:ext cx="563880" cy="518160"/>
            <a:chOff x="3760327" y="2587695"/>
            <a:chExt cx="1272540" cy="899160"/>
          </a:xfrm>
        </p:grpSpPr>
        <p:sp>
          <p:nvSpPr>
            <p:cNvPr id="9" name="Rectangle 8">
              <a:extLst>
                <a:ext uri="{FF2B5EF4-FFF2-40B4-BE49-F238E27FC236}">
                  <a16:creationId xmlns:a16="http://schemas.microsoft.com/office/drawing/2014/main" id="{560F79F5-AAD8-D444-5EF0-B17BF0FD154E}"/>
                </a:ext>
              </a:extLst>
            </p:cNvPr>
            <p:cNvSpPr/>
            <p:nvPr/>
          </p:nvSpPr>
          <p:spPr>
            <a:xfrm>
              <a:off x="3760327" y="2587695"/>
              <a:ext cx="1272540" cy="8991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CDB8203-0271-2E2B-40D4-756ABB261770}"/>
                </a:ext>
              </a:extLst>
            </p:cNvPr>
            <p:cNvSpPr txBox="1"/>
            <p:nvPr/>
          </p:nvSpPr>
          <p:spPr>
            <a:xfrm>
              <a:off x="3900332" y="2819213"/>
              <a:ext cx="987676" cy="5340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Dy</a:t>
              </a:r>
              <a:endParaRPr lang="en-US">
                <a:solidFill>
                  <a:srgbClr val="FF0000"/>
                </a:solidFill>
              </a:endParaRPr>
            </a:p>
          </p:txBody>
        </p:sp>
      </p:grpSp>
      <p:grpSp>
        <p:nvGrpSpPr>
          <p:cNvPr id="16" name="Group 15">
            <a:extLst>
              <a:ext uri="{FF2B5EF4-FFF2-40B4-BE49-F238E27FC236}">
                <a16:creationId xmlns:a16="http://schemas.microsoft.com/office/drawing/2014/main" id="{1AC3E2F2-B527-99BF-DEDF-458410597883}"/>
              </a:ext>
            </a:extLst>
          </p:cNvPr>
          <p:cNvGrpSpPr/>
          <p:nvPr/>
        </p:nvGrpSpPr>
        <p:grpSpPr>
          <a:xfrm>
            <a:off x="2906559" y="1564153"/>
            <a:ext cx="1059180" cy="899161"/>
            <a:chOff x="3188499" y="1198393"/>
            <a:chExt cx="1341120" cy="1089661"/>
          </a:xfrm>
        </p:grpSpPr>
        <p:sp>
          <p:nvSpPr>
            <p:cNvPr id="14" name="Trapezoid 13">
              <a:extLst>
                <a:ext uri="{FF2B5EF4-FFF2-40B4-BE49-F238E27FC236}">
                  <a16:creationId xmlns:a16="http://schemas.microsoft.com/office/drawing/2014/main" id="{C1062508-719E-263E-7185-7E21018D6DDA}"/>
                </a:ext>
              </a:extLst>
            </p:cNvPr>
            <p:cNvSpPr/>
            <p:nvPr/>
          </p:nvSpPr>
          <p:spPr>
            <a:xfrm rot="5400000">
              <a:off x="2978949" y="1407944"/>
              <a:ext cx="1089660" cy="670560"/>
            </a:xfrm>
            <a:prstGeom prst="trapezoi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apezoid 14">
              <a:extLst>
                <a:ext uri="{FF2B5EF4-FFF2-40B4-BE49-F238E27FC236}">
                  <a16:creationId xmlns:a16="http://schemas.microsoft.com/office/drawing/2014/main" id="{69258A69-64D8-3099-8E87-95E05C6973A8}"/>
                </a:ext>
              </a:extLst>
            </p:cNvPr>
            <p:cNvSpPr/>
            <p:nvPr/>
          </p:nvSpPr>
          <p:spPr>
            <a:xfrm rot="-5400000">
              <a:off x="3649509" y="1407943"/>
              <a:ext cx="1089660" cy="670560"/>
            </a:xfrm>
            <a:prstGeom prst="trapezoi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7320F35F-C099-ADA3-7A00-09A4D9D6D3F4}"/>
              </a:ext>
            </a:extLst>
          </p:cNvPr>
          <p:cNvCxnSpPr>
            <a:cxnSpLocks/>
          </p:cNvCxnSpPr>
          <p:nvPr/>
        </p:nvCxnSpPr>
        <p:spPr>
          <a:xfrm flipV="1">
            <a:off x="2527934" y="1975485"/>
            <a:ext cx="373380" cy="38100"/>
          </a:xfrm>
          <a:prstGeom prst="straightConnector1">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7388173-7AAE-8DA3-FF8F-F69DA45B466E}"/>
              </a:ext>
            </a:extLst>
          </p:cNvPr>
          <p:cNvSpPr txBox="1"/>
          <p:nvPr/>
        </p:nvSpPr>
        <p:spPr>
          <a:xfrm>
            <a:off x="2726160" y="1048906"/>
            <a:ext cx="12405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Bộ</a:t>
            </a:r>
            <a:r>
              <a:rPr lang="en-US"/>
              <a:t> </a:t>
            </a:r>
            <a:r>
              <a:rPr lang="en-US" err="1"/>
              <a:t>tạo</a:t>
            </a:r>
            <a:r>
              <a:rPr lang="en-US"/>
              <a:t> </a:t>
            </a:r>
            <a:r>
              <a:rPr lang="en-US" err="1"/>
              <a:t>sinh</a:t>
            </a:r>
            <a:br>
              <a:rPr lang="en-US"/>
            </a:br>
            <a:r>
              <a:rPr lang="en-US" b="1"/>
              <a:t>G</a:t>
            </a:r>
            <a:endParaRPr lang="en-US" b="1" err="1"/>
          </a:p>
        </p:txBody>
      </p:sp>
      <p:cxnSp>
        <p:nvCxnSpPr>
          <p:cNvPr id="23" name="Straight Arrow Connector 22">
            <a:extLst>
              <a:ext uri="{FF2B5EF4-FFF2-40B4-BE49-F238E27FC236}">
                <a16:creationId xmlns:a16="http://schemas.microsoft.com/office/drawing/2014/main" id="{68ACA060-B548-E98E-AFBD-F2189C35FFE9}"/>
              </a:ext>
            </a:extLst>
          </p:cNvPr>
          <p:cNvCxnSpPr>
            <a:cxnSpLocks/>
          </p:cNvCxnSpPr>
          <p:nvPr/>
        </p:nvCxnSpPr>
        <p:spPr>
          <a:xfrm flipV="1">
            <a:off x="3968114" y="1967865"/>
            <a:ext cx="563880" cy="7620"/>
          </a:xfrm>
          <a:prstGeom prst="straightConnector1">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EEF19E3-5BBD-837F-3E24-C16A6481525F}"/>
              </a:ext>
            </a:extLst>
          </p:cNvPr>
          <p:cNvGrpSpPr/>
          <p:nvPr/>
        </p:nvGrpSpPr>
        <p:grpSpPr>
          <a:xfrm>
            <a:off x="5535459" y="1564152"/>
            <a:ext cx="1059180" cy="899161"/>
            <a:chOff x="3188499" y="1198393"/>
            <a:chExt cx="1341120" cy="1089661"/>
          </a:xfrm>
        </p:grpSpPr>
        <p:sp>
          <p:nvSpPr>
            <p:cNvPr id="28" name="Trapezoid 27">
              <a:extLst>
                <a:ext uri="{FF2B5EF4-FFF2-40B4-BE49-F238E27FC236}">
                  <a16:creationId xmlns:a16="http://schemas.microsoft.com/office/drawing/2014/main" id="{EB8A849C-D1C2-3E7D-30E5-428E5ECFFB93}"/>
                </a:ext>
              </a:extLst>
            </p:cNvPr>
            <p:cNvSpPr/>
            <p:nvPr/>
          </p:nvSpPr>
          <p:spPr>
            <a:xfrm rot="5400000">
              <a:off x="2978949" y="1407944"/>
              <a:ext cx="1089660" cy="670560"/>
            </a:xfrm>
            <a:prstGeom prst="trapezoi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247B477F-9204-1178-870A-75BFFBEDB1F6}"/>
                </a:ext>
              </a:extLst>
            </p:cNvPr>
            <p:cNvSpPr/>
            <p:nvPr/>
          </p:nvSpPr>
          <p:spPr>
            <a:xfrm rot="-5400000">
              <a:off x="3649509" y="1407943"/>
              <a:ext cx="1089660" cy="670560"/>
            </a:xfrm>
            <a:prstGeom prst="trapezoid">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D09D1E4E-71EF-8FA3-2432-5D876AA6D834}"/>
              </a:ext>
            </a:extLst>
          </p:cNvPr>
          <p:cNvSpPr txBox="1"/>
          <p:nvPr/>
        </p:nvSpPr>
        <p:spPr>
          <a:xfrm>
            <a:off x="5499840" y="1048906"/>
            <a:ext cx="1126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Bộ</a:t>
            </a:r>
            <a:r>
              <a:rPr lang="en-US"/>
              <a:t> </a:t>
            </a:r>
            <a:r>
              <a:rPr lang="en-US" err="1"/>
              <a:t>tạo</a:t>
            </a:r>
            <a:r>
              <a:rPr lang="en-US"/>
              <a:t> </a:t>
            </a:r>
            <a:r>
              <a:rPr lang="en-US" err="1"/>
              <a:t>sinh</a:t>
            </a:r>
            <a:br>
              <a:rPr lang="en-US"/>
            </a:br>
            <a:r>
              <a:rPr lang="en-US" b="1"/>
              <a:t>F</a:t>
            </a:r>
          </a:p>
        </p:txBody>
      </p:sp>
      <p:cxnSp>
        <p:nvCxnSpPr>
          <p:cNvPr id="37" name="Straight Arrow Connector 36">
            <a:extLst>
              <a:ext uri="{FF2B5EF4-FFF2-40B4-BE49-F238E27FC236}">
                <a16:creationId xmlns:a16="http://schemas.microsoft.com/office/drawing/2014/main" id="{9A5ADFBD-55FE-5FCB-D9FB-8126971B640B}"/>
              </a:ext>
            </a:extLst>
          </p:cNvPr>
          <p:cNvCxnSpPr>
            <a:cxnSpLocks/>
          </p:cNvCxnSpPr>
          <p:nvPr/>
        </p:nvCxnSpPr>
        <p:spPr>
          <a:xfrm flipV="1">
            <a:off x="6597014" y="1975484"/>
            <a:ext cx="411480" cy="7620"/>
          </a:xfrm>
          <a:prstGeom prst="straightConnector1">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75850AB-F1FE-AD3F-6EDC-8299CC9B190A}"/>
              </a:ext>
            </a:extLst>
          </p:cNvPr>
          <p:cNvSpPr txBox="1"/>
          <p:nvPr/>
        </p:nvSpPr>
        <p:spPr>
          <a:xfrm>
            <a:off x="7008600" y="1826146"/>
            <a:ext cx="40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a:t>
            </a:r>
          </a:p>
        </p:txBody>
      </p:sp>
      <p:sp>
        <p:nvSpPr>
          <p:cNvPr id="39" name="Rectangle 38">
            <a:extLst>
              <a:ext uri="{FF2B5EF4-FFF2-40B4-BE49-F238E27FC236}">
                <a16:creationId xmlns:a16="http://schemas.microsoft.com/office/drawing/2014/main" id="{207A0683-86C5-654B-8718-DD773F5FC901}"/>
              </a:ext>
            </a:extLst>
          </p:cNvPr>
          <p:cNvSpPr/>
          <p:nvPr/>
        </p:nvSpPr>
        <p:spPr>
          <a:xfrm>
            <a:off x="7562707" y="1315155"/>
            <a:ext cx="1272540" cy="8991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D731158-93EB-A923-9323-16F5413DB267}"/>
              </a:ext>
            </a:extLst>
          </p:cNvPr>
          <p:cNvSpPr txBox="1"/>
          <p:nvPr/>
        </p:nvSpPr>
        <p:spPr>
          <a:xfrm>
            <a:off x="7633440" y="1010806"/>
            <a:ext cx="12709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Ảnh</a:t>
            </a:r>
            <a:r>
              <a:rPr lang="en-US"/>
              <a:t> </a:t>
            </a:r>
            <a:r>
              <a:rPr lang="en-US" err="1"/>
              <a:t>giả</a:t>
            </a:r>
            <a:endParaRPr lang="en-US"/>
          </a:p>
        </p:txBody>
      </p:sp>
      <p:sp>
        <p:nvSpPr>
          <p:cNvPr id="48" name="TextBox 47">
            <a:extLst>
              <a:ext uri="{FF2B5EF4-FFF2-40B4-BE49-F238E27FC236}">
                <a16:creationId xmlns:a16="http://schemas.microsoft.com/office/drawing/2014/main" id="{49742870-A3EA-EEE7-598D-D4158543C4B6}"/>
              </a:ext>
            </a:extLst>
          </p:cNvPr>
          <p:cNvSpPr txBox="1"/>
          <p:nvPr/>
        </p:nvSpPr>
        <p:spPr>
          <a:xfrm>
            <a:off x="4333980" y="1826146"/>
            <a:ext cx="5623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 Y*</a:t>
            </a:r>
          </a:p>
        </p:txBody>
      </p:sp>
      <p:cxnSp>
        <p:nvCxnSpPr>
          <p:cNvPr id="57" name="Straight Arrow Connector 56">
            <a:extLst>
              <a:ext uri="{FF2B5EF4-FFF2-40B4-BE49-F238E27FC236}">
                <a16:creationId xmlns:a16="http://schemas.microsoft.com/office/drawing/2014/main" id="{E0F29058-251D-AD72-BC43-FCE939AC129B}"/>
              </a:ext>
            </a:extLst>
          </p:cNvPr>
          <p:cNvCxnSpPr/>
          <p:nvPr/>
        </p:nvCxnSpPr>
        <p:spPr>
          <a:xfrm>
            <a:off x="5144209" y="2331720"/>
            <a:ext cx="0" cy="74676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Left Brace 21">
            <a:extLst>
              <a:ext uri="{FF2B5EF4-FFF2-40B4-BE49-F238E27FC236}">
                <a16:creationId xmlns:a16="http://schemas.microsoft.com/office/drawing/2014/main" id="{535C2BC9-9E08-8BC1-4255-E59250A9C84B}"/>
              </a:ext>
            </a:extLst>
          </p:cNvPr>
          <p:cNvSpPr/>
          <p:nvPr/>
        </p:nvSpPr>
        <p:spPr>
          <a:xfrm rot="5400000">
            <a:off x="4205489" y="-3029471"/>
            <a:ext cx="728830" cy="7347024"/>
          </a:xfrm>
          <a:prstGeom prst="leftBrace">
            <a:avLst/>
          </a:prstGeom>
          <a:ln>
            <a:solidFill>
              <a:schemeClr val="tx1">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6EE636B4-EAAE-FB5F-1D5B-76FBE2A088B5}"/>
              </a:ext>
            </a:extLst>
          </p:cNvPr>
          <p:cNvSpPr txBox="1"/>
          <p:nvPr/>
        </p:nvSpPr>
        <p:spPr>
          <a:xfrm>
            <a:off x="422679" y="1033666"/>
            <a:ext cx="11262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t>Ảnh</a:t>
            </a:r>
            <a:r>
              <a:rPr lang="en-US"/>
              <a:t> </a:t>
            </a:r>
            <a:r>
              <a:rPr lang="en-US" err="1"/>
              <a:t>thật</a:t>
            </a:r>
          </a:p>
        </p:txBody>
      </p:sp>
      <p:sp>
        <p:nvSpPr>
          <p:cNvPr id="26" name="TextBox 25">
            <a:extLst>
              <a:ext uri="{FF2B5EF4-FFF2-40B4-BE49-F238E27FC236}">
                <a16:creationId xmlns:a16="http://schemas.microsoft.com/office/drawing/2014/main" id="{EBBCE080-A535-F170-2D7C-BF6475ABB8AD}"/>
              </a:ext>
            </a:extLst>
          </p:cNvPr>
          <p:cNvSpPr txBox="1"/>
          <p:nvPr/>
        </p:nvSpPr>
        <p:spPr>
          <a:xfrm>
            <a:off x="3145260" y="-2654"/>
            <a:ext cx="28483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Forward cycle consistency loss</a:t>
            </a:r>
          </a:p>
        </p:txBody>
      </p:sp>
      <p:pic>
        <p:nvPicPr>
          <p:cNvPr id="13" name="Picture 12">
            <a:extLst>
              <a:ext uri="{FF2B5EF4-FFF2-40B4-BE49-F238E27FC236}">
                <a16:creationId xmlns:a16="http://schemas.microsoft.com/office/drawing/2014/main" id="{364066A7-D2A0-F155-29D2-1FEF1DCB7AE5}"/>
              </a:ext>
            </a:extLst>
          </p:cNvPr>
          <p:cNvPicPr>
            <a:picLocks noChangeAspect="1"/>
          </p:cNvPicPr>
          <p:nvPr/>
        </p:nvPicPr>
        <p:blipFill>
          <a:blip r:embed="rId3"/>
          <a:stretch>
            <a:fillRect/>
          </a:stretch>
        </p:blipFill>
        <p:spPr>
          <a:xfrm>
            <a:off x="348128" y="1368933"/>
            <a:ext cx="1264920" cy="866394"/>
          </a:xfrm>
          <a:prstGeom prst="rect">
            <a:avLst/>
          </a:prstGeom>
        </p:spPr>
      </p:pic>
      <p:pic>
        <p:nvPicPr>
          <p:cNvPr id="18" name="Picture 17" descr="A close-up of a zebra&#10;&#10;Description automatically generated">
            <a:extLst>
              <a:ext uri="{FF2B5EF4-FFF2-40B4-BE49-F238E27FC236}">
                <a16:creationId xmlns:a16="http://schemas.microsoft.com/office/drawing/2014/main" id="{6491C57A-5B93-E432-A36D-0A8B27631291}"/>
              </a:ext>
            </a:extLst>
          </p:cNvPr>
          <p:cNvPicPr>
            <a:picLocks noChangeAspect="1"/>
          </p:cNvPicPr>
          <p:nvPr/>
        </p:nvPicPr>
        <p:blipFill>
          <a:blip r:embed="rId3"/>
          <a:stretch>
            <a:fillRect/>
          </a:stretch>
        </p:blipFill>
        <p:spPr>
          <a:xfrm>
            <a:off x="7488068" y="1277493"/>
            <a:ext cx="1257300" cy="85877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42" name="Group 41">
            <a:extLst>
              <a:ext uri="{FF2B5EF4-FFF2-40B4-BE49-F238E27FC236}">
                <a16:creationId xmlns:a16="http://schemas.microsoft.com/office/drawing/2014/main" id="{D7A65EA9-0A04-0E54-A1CA-B135A5F067B5}"/>
              </a:ext>
            </a:extLst>
          </p:cNvPr>
          <p:cNvGrpSpPr/>
          <p:nvPr/>
        </p:nvGrpSpPr>
        <p:grpSpPr>
          <a:xfrm>
            <a:off x="7697562" y="2817890"/>
            <a:ext cx="1211580" cy="853440"/>
            <a:chOff x="7613742" y="3153170"/>
            <a:chExt cx="1211580" cy="853440"/>
          </a:xfrm>
        </p:grpSpPr>
        <p:pic>
          <p:nvPicPr>
            <p:cNvPr id="31" name="Picture 30" descr="Ngựa từng có 4 ngón chân, tại sao chúng biến mất? | Báo Dân trí">
              <a:extLst>
                <a:ext uri="{FF2B5EF4-FFF2-40B4-BE49-F238E27FC236}">
                  <a16:creationId xmlns:a16="http://schemas.microsoft.com/office/drawing/2014/main" id="{737F1267-9138-41FF-C1D1-95B28FBAF88C}"/>
                </a:ext>
              </a:extLst>
            </p:cNvPr>
            <p:cNvPicPr>
              <a:picLocks noChangeAspect="1"/>
            </p:cNvPicPr>
            <p:nvPr/>
          </p:nvPicPr>
          <p:blipFill rotWithShape="1">
            <a:blip r:embed="rId4"/>
            <a:srcRect l="-279" t="-616" b="199"/>
            <a:stretch/>
          </p:blipFill>
          <p:spPr>
            <a:xfrm>
              <a:off x="7635240" y="3157145"/>
              <a:ext cx="1188743" cy="848520"/>
            </a:xfrm>
            <a:prstGeom prst="rect">
              <a:avLst/>
            </a:prstGeom>
          </p:spPr>
        </p:pic>
        <p:sp>
          <p:nvSpPr>
            <p:cNvPr id="34" name="Rectangle 33">
              <a:extLst>
                <a:ext uri="{FF2B5EF4-FFF2-40B4-BE49-F238E27FC236}">
                  <a16:creationId xmlns:a16="http://schemas.microsoft.com/office/drawing/2014/main" id="{52ACF6B8-7364-A761-F554-88E1280973F1}"/>
                </a:ext>
              </a:extLst>
            </p:cNvPr>
            <p:cNvSpPr/>
            <p:nvPr/>
          </p:nvSpPr>
          <p:spPr>
            <a:xfrm>
              <a:off x="7613742" y="3153170"/>
              <a:ext cx="1211580" cy="8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Arrow Connector 43">
            <a:extLst>
              <a:ext uri="{FF2B5EF4-FFF2-40B4-BE49-F238E27FC236}">
                <a16:creationId xmlns:a16="http://schemas.microsoft.com/office/drawing/2014/main" id="{8497A6FC-B125-4CFC-2BC5-94149865EADC}"/>
              </a:ext>
            </a:extLst>
          </p:cNvPr>
          <p:cNvCxnSpPr>
            <a:cxnSpLocks/>
          </p:cNvCxnSpPr>
          <p:nvPr/>
        </p:nvCxnSpPr>
        <p:spPr>
          <a:xfrm flipH="1" flipV="1">
            <a:off x="6497955" y="2447925"/>
            <a:ext cx="609600" cy="11658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2875F14-D9E4-B2D5-62BB-ABEC335D0609}"/>
              </a:ext>
            </a:extLst>
          </p:cNvPr>
          <p:cNvSpPr txBox="1"/>
          <p:nvPr/>
        </p:nvSpPr>
        <p:spPr>
          <a:xfrm>
            <a:off x="7054320" y="3479686"/>
            <a:ext cx="2727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Y</a:t>
            </a:r>
          </a:p>
        </p:txBody>
      </p:sp>
      <p:cxnSp>
        <p:nvCxnSpPr>
          <p:cNvPr id="47" name="Straight Arrow Connector 46">
            <a:extLst>
              <a:ext uri="{FF2B5EF4-FFF2-40B4-BE49-F238E27FC236}">
                <a16:creationId xmlns:a16="http://schemas.microsoft.com/office/drawing/2014/main" id="{9FD5E9A3-09AF-D504-7D3C-1E2F952EFFBA}"/>
              </a:ext>
            </a:extLst>
          </p:cNvPr>
          <p:cNvCxnSpPr>
            <a:cxnSpLocks/>
          </p:cNvCxnSpPr>
          <p:nvPr/>
        </p:nvCxnSpPr>
        <p:spPr>
          <a:xfrm flipH="1">
            <a:off x="7267574" y="3255644"/>
            <a:ext cx="411480" cy="3505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0E86F1CC-6B8A-1496-84CD-33F25310B7A5}"/>
              </a:ext>
            </a:extLst>
          </p:cNvPr>
          <p:cNvGrpSpPr/>
          <p:nvPr/>
        </p:nvGrpSpPr>
        <p:grpSpPr>
          <a:xfrm>
            <a:off x="4992462" y="3115070"/>
            <a:ext cx="563880" cy="518160"/>
            <a:chOff x="3760327" y="2587695"/>
            <a:chExt cx="1272540" cy="899160"/>
          </a:xfrm>
        </p:grpSpPr>
        <p:sp>
          <p:nvSpPr>
            <p:cNvPr id="51" name="Rectangle 50">
              <a:extLst>
                <a:ext uri="{FF2B5EF4-FFF2-40B4-BE49-F238E27FC236}">
                  <a16:creationId xmlns:a16="http://schemas.microsoft.com/office/drawing/2014/main" id="{331F2AB5-0DCE-8C2F-E828-4B88C98C8E20}"/>
                </a:ext>
              </a:extLst>
            </p:cNvPr>
            <p:cNvSpPr/>
            <p:nvPr/>
          </p:nvSpPr>
          <p:spPr>
            <a:xfrm>
              <a:off x="3760327" y="2587695"/>
              <a:ext cx="1272540" cy="8991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6DE0072-8499-BB17-FC9E-95A95927545C}"/>
                </a:ext>
              </a:extLst>
            </p:cNvPr>
            <p:cNvSpPr txBox="1"/>
            <p:nvPr/>
          </p:nvSpPr>
          <p:spPr>
            <a:xfrm>
              <a:off x="3900332" y="2819211"/>
              <a:ext cx="987676" cy="5340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0000"/>
                  </a:solidFill>
                </a:rPr>
                <a:t>Dx</a:t>
              </a:r>
            </a:p>
          </p:txBody>
        </p:sp>
      </p:grpSp>
      <p:sp>
        <p:nvSpPr>
          <p:cNvPr id="53" name="TextBox 52">
            <a:extLst>
              <a:ext uri="{FF2B5EF4-FFF2-40B4-BE49-F238E27FC236}">
                <a16:creationId xmlns:a16="http://schemas.microsoft.com/office/drawing/2014/main" id="{EE0C1B34-5CA5-61AF-3D7D-4116A7750EAC}"/>
              </a:ext>
            </a:extLst>
          </p:cNvPr>
          <p:cNvSpPr txBox="1"/>
          <p:nvPr/>
        </p:nvSpPr>
        <p:spPr>
          <a:xfrm>
            <a:off x="4707360" y="2016646"/>
            <a:ext cx="5623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 </a:t>
            </a:r>
            <a:r>
              <a:rPr lang="en-US">
                <a:solidFill>
                  <a:srgbClr val="FF0000"/>
                </a:solidFill>
              </a:rPr>
              <a:t>X*</a:t>
            </a:r>
          </a:p>
        </p:txBody>
      </p:sp>
      <p:cxnSp>
        <p:nvCxnSpPr>
          <p:cNvPr id="54" name="Straight Arrow Connector 53">
            <a:extLst>
              <a:ext uri="{FF2B5EF4-FFF2-40B4-BE49-F238E27FC236}">
                <a16:creationId xmlns:a16="http://schemas.microsoft.com/office/drawing/2014/main" id="{BB0E8AC8-C6F3-B1CF-E370-F40DF77BE158}"/>
              </a:ext>
            </a:extLst>
          </p:cNvPr>
          <p:cNvCxnSpPr>
            <a:cxnSpLocks/>
          </p:cNvCxnSpPr>
          <p:nvPr/>
        </p:nvCxnSpPr>
        <p:spPr>
          <a:xfrm flipV="1">
            <a:off x="4897754" y="1967865"/>
            <a:ext cx="563880" cy="7620"/>
          </a:xfrm>
          <a:prstGeom prst="straightConnector1">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EDEADAE-5A33-454F-1F0F-35A9D11649AF}"/>
              </a:ext>
            </a:extLst>
          </p:cNvPr>
          <p:cNvCxnSpPr>
            <a:cxnSpLocks/>
          </p:cNvCxnSpPr>
          <p:nvPr/>
        </p:nvCxnSpPr>
        <p:spPr>
          <a:xfrm flipH="1">
            <a:off x="4001208" y="2171700"/>
            <a:ext cx="861060" cy="762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95B439A-D458-3048-B132-F54DA25DBB65}"/>
              </a:ext>
            </a:extLst>
          </p:cNvPr>
          <p:cNvCxnSpPr>
            <a:cxnSpLocks/>
          </p:cNvCxnSpPr>
          <p:nvPr/>
        </p:nvCxnSpPr>
        <p:spPr>
          <a:xfrm>
            <a:off x="4658034" y="2072640"/>
            <a:ext cx="0" cy="1005840"/>
          </a:xfrm>
          <a:prstGeom prst="straightConnector1">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A4383B4-7851-E611-63A8-2F6EB88F17D9}"/>
              </a:ext>
            </a:extLst>
          </p:cNvPr>
          <p:cNvCxnSpPr>
            <a:cxnSpLocks/>
          </p:cNvCxnSpPr>
          <p:nvPr/>
        </p:nvCxnSpPr>
        <p:spPr>
          <a:xfrm flipH="1">
            <a:off x="5189927" y="2171700"/>
            <a:ext cx="365760" cy="762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C76DFD-282D-5436-B8E1-74C0696836B6}"/>
              </a:ext>
            </a:extLst>
          </p:cNvPr>
          <p:cNvCxnSpPr>
            <a:cxnSpLocks/>
          </p:cNvCxnSpPr>
          <p:nvPr/>
        </p:nvCxnSpPr>
        <p:spPr>
          <a:xfrm flipH="1">
            <a:off x="2431487" y="2354580"/>
            <a:ext cx="449580" cy="43434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7E4E3BF-2673-0B85-211D-B37F813ED264}"/>
              </a:ext>
            </a:extLst>
          </p:cNvPr>
          <p:cNvSpPr txBox="1"/>
          <p:nvPr/>
        </p:nvSpPr>
        <p:spPr>
          <a:xfrm>
            <a:off x="2131800" y="2702446"/>
            <a:ext cx="40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Y'</a:t>
            </a:r>
          </a:p>
        </p:txBody>
      </p:sp>
      <p:grpSp>
        <p:nvGrpSpPr>
          <p:cNvPr id="60" name="Group 59">
            <a:extLst>
              <a:ext uri="{FF2B5EF4-FFF2-40B4-BE49-F238E27FC236}">
                <a16:creationId xmlns:a16="http://schemas.microsoft.com/office/drawing/2014/main" id="{2823A99E-CBF0-5E0A-03D9-8EC4F9C5F603}"/>
              </a:ext>
            </a:extLst>
          </p:cNvPr>
          <p:cNvGrpSpPr/>
          <p:nvPr/>
        </p:nvGrpSpPr>
        <p:grpSpPr>
          <a:xfrm>
            <a:off x="420461" y="3000770"/>
            <a:ext cx="1211580" cy="853440"/>
            <a:chOff x="7613742" y="3153170"/>
            <a:chExt cx="1211580" cy="853440"/>
          </a:xfrm>
        </p:grpSpPr>
        <p:pic>
          <p:nvPicPr>
            <p:cNvPr id="61" name="Picture 60" descr="Ngựa từng có 4 ngón chân, tại sao chúng biến mất? | Báo Dân trí">
              <a:extLst>
                <a:ext uri="{FF2B5EF4-FFF2-40B4-BE49-F238E27FC236}">
                  <a16:creationId xmlns:a16="http://schemas.microsoft.com/office/drawing/2014/main" id="{66021657-9E11-09D6-B71C-FCF0D256704F}"/>
                </a:ext>
              </a:extLst>
            </p:cNvPr>
            <p:cNvPicPr>
              <a:picLocks noChangeAspect="1"/>
            </p:cNvPicPr>
            <p:nvPr/>
          </p:nvPicPr>
          <p:blipFill rotWithShape="1">
            <a:blip r:embed="rId4"/>
            <a:srcRect l="-279" t="-616" b="199"/>
            <a:stretch/>
          </p:blipFill>
          <p:spPr>
            <a:xfrm>
              <a:off x="7635240" y="3157145"/>
              <a:ext cx="1188743" cy="84852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2" name="Rectangle 61">
              <a:extLst>
                <a:ext uri="{FF2B5EF4-FFF2-40B4-BE49-F238E27FC236}">
                  <a16:creationId xmlns:a16="http://schemas.microsoft.com/office/drawing/2014/main" id="{6111C03C-E1A9-2F6B-CD25-91A61F4FD12B}"/>
                </a:ext>
              </a:extLst>
            </p:cNvPr>
            <p:cNvSpPr/>
            <p:nvPr/>
          </p:nvSpPr>
          <p:spPr>
            <a:xfrm>
              <a:off x="7613742" y="3153170"/>
              <a:ext cx="1211580" cy="85344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3" name="Straight Arrow Connector 62">
            <a:extLst>
              <a:ext uri="{FF2B5EF4-FFF2-40B4-BE49-F238E27FC236}">
                <a16:creationId xmlns:a16="http://schemas.microsoft.com/office/drawing/2014/main" id="{8AD6834E-56FC-26F1-7C91-3097E529B6F1}"/>
              </a:ext>
            </a:extLst>
          </p:cNvPr>
          <p:cNvCxnSpPr>
            <a:cxnSpLocks/>
          </p:cNvCxnSpPr>
          <p:nvPr/>
        </p:nvCxnSpPr>
        <p:spPr>
          <a:xfrm flipH="1">
            <a:off x="1791406" y="2880360"/>
            <a:ext cx="449580" cy="43434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Left Brace 63">
            <a:extLst>
              <a:ext uri="{FF2B5EF4-FFF2-40B4-BE49-F238E27FC236}">
                <a16:creationId xmlns:a16="http://schemas.microsoft.com/office/drawing/2014/main" id="{F70BC698-9938-79B8-9E2F-200E4B2DA61C}"/>
              </a:ext>
            </a:extLst>
          </p:cNvPr>
          <p:cNvSpPr/>
          <p:nvPr/>
        </p:nvSpPr>
        <p:spPr>
          <a:xfrm rot="-5400000">
            <a:off x="4411229" y="597649"/>
            <a:ext cx="728830" cy="734702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a:extLst>
              <a:ext uri="{FF2B5EF4-FFF2-40B4-BE49-F238E27FC236}">
                <a16:creationId xmlns:a16="http://schemas.microsoft.com/office/drawing/2014/main" id="{498BBFB8-0361-6A51-B597-FE4E5F6C17EE}"/>
              </a:ext>
            </a:extLst>
          </p:cNvPr>
          <p:cNvSpPr txBox="1"/>
          <p:nvPr/>
        </p:nvSpPr>
        <p:spPr>
          <a:xfrm>
            <a:off x="3351000" y="4714126"/>
            <a:ext cx="28788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FF0000"/>
                </a:solidFill>
              </a:rPr>
              <a:t>Backward cycle consistency loss</a:t>
            </a:r>
          </a:p>
        </p:txBody>
      </p:sp>
      <p:pic>
        <p:nvPicPr>
          <p:cNvPr id="6" name="Picture 5" descr="A diagram of a diagram&#10;&#10;Description automatically generated">
            <a:extLst>
              <a:ext uri="{FF2B5EF4-FFF2-40B4-BE49-F238E27FC236}">
                <a16:creationId xmlns:a16="http://schemas.microsoft.com/office/drawing/2014/main" id="{FA34022D-E21F-6414-69A6-0FF8811A5AF3}"/>
              </a:ext>
            </a:extLst>
          </p:cNvPr>
          <p:cNvPicPr>
            <a:picLocks noChangeAspect="1"/>
          </p:cNvPicPr>
          <p:nvPr/>
        </p:nvPicPr>
        <p:blipFill>
          <a:blip r:embed="rId5"/>
          <a:stretch>
            <a:fillRect/>
          </a:stretch>
        </p:blipFill>
        <p:spPr>
          <a:xfrm>
            <a:off x="0" y="0"/>
            <a:ext cx="9144000" cy="5143500"/>
          </a:xfrm>
          <a:prstGeom prst="rect">
            <a:avLst/>
          </a:prstGeom>
        </p:spPr>
      </p:pic>
      <p:pic>
        <p:nvPicPr>
          <p:cNvPr id="7" name="Picture 6" descr="A diagram of a diagram&#10;&#10;Description automatically generated">
            <a:extLst>
              <a:ext uri="{FF2B5EF4-FFF2-40B4-BE49-F238E27FC236}">
                <a16:creationId xmlns:a16="http://schemas.microsoft.com/office/drawing/2014/main" id="{D784C2D8-833C-4ADD-219F-9F1EB174F2DE}"/>
              </a:ext>
            </a:extLst>
          </p:cNvPr>
          <p:cNvPicPr>
            <a:picLocks noChangeAspect="1"/>
          </p:cNvPicPr>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1629696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3" grpId="0"/>
      <p:bldP spid="59" grpId="0"/>
      <p:bldP spid="64" grpId="0" animBg="1"/>
      <p:bldP spid="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45" name="Rectangle 44">
            <a:extLst>
              <a:ext uri="{FF2B5EF4-FFF2-40B4-BE49-F238E27FC236}">
                <a16:creationId xmlns:a16="http://schemas.microsoft.com/office/drawing/2014/main" id="{BD479843-20BB-D72A-DE34-DC8A1B3BC008}"/>
              </a:ext>
            </a:extLst>
          </p:cNvPr>
          <p:cNvSpPr/>
          <p:nvPr/>
        </p:nvSpPr>
        <p:spPr>
          <a:xfrm>
            <a:off x="2900838" y="33813"/>
            <a:ext cx="3604260" cy="507492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C06AD16-A63E-56AE-E957-1E585F4CB967}"/>
              </a:ext>
            </a:extLst>
          </p:cNvPr>
          <p:cNvSpPr/>
          <p:nvPr/>
        </p:nvSpPr>
        <p:spPr>
          <a:xfrm>
            <a:off x="1059723" y="1765458"/>
            <a:ext cx="509111" cy="143208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370E522-FBB4-CEC2-086C-2D5EB5E10C14}"/>
              </a:ext>
            </a:extLst>
          </p:cNvPr>
          <p:cNvSpPr/>
          <p:nvPr/>
        </p:nvSpPr>
        <p:spPr>
          <a:xfrm>
            <a:off x="1638843" y="2039777"/>
            <a:ext cx="509111" cy="89106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EAE705-E862-C2C5-53E5-375ED6D7E77C}"/>
              </a:ext>
            </a:extLst>
          </p:cNvPr>
          <p:cNvSpPr/>
          <p:nvPr/>
        </p:nvSpPr>
        <p:spPr>
          <a:xfrm>
            <a:off x="2217963" y="2253136"/>
            <a:ext cx="509111" cy="48720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04926D3-C477-7D29-61A1-F6B698F7FFDE}"/>
              </a:ext>
            </a:extLst>
          </p:cNvPr>
          <p:cNvSpPr/>
          <p:nvPr/>
        </p:nvSpPr>
        <p:spPr>
          <a:xfrm>
            <a:off x="2880903" y="2253136"/>
            <a:ext cx="509111" cy="48720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A51D043-0F9F-495C-544A-2989BBBAAC47}"/>
              </a:ext>
            </a:extLst>
          </p:cNvPr>
          <p:cNvSpPr/>
          <p:nvPr/>
        </p:nvSpPr>
        <p:spPr>
          <a:xfrm>
            <a:off x="3498123" y="2253136"/>
            <a:ext cx="509111" cy="48720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E83E395-07C8-1796-4A18-BA4E16D0E17F}"/>
              </a:ext>
            </a:extLst>
          </p:cNvPr>
          <p:cNvSpPr/>
          <p:nvPr/>
        </p:nvSpPr>
        <p:spPr>
          <a:xfrm>
            <a:off x="4115343" y="2253136"/>
            <a:ext cx="509111" cy="48720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456FA73-7E6D-78F3-781B-F57B6F98EC68}"/>
              </a:ext>
            </a:extLst>
          </p:cNvPr>
          <p:cNvSpPr/>
          <p:nvPr/>
        </p:nvSpPr>
        <p:spPr>
          <a:xfrm>
            <a:off x="4694463" y="2253136"/>
            <a:ext cx="509111" cy="48720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FBF446B-CBA4-0CDD-8FF4-E336E458D0E7}"/>
              </a:ext>
            </a:extLst>
          </p:cNvPr>
          <p:cNvSpPr/>
          <p:nvPr/>
        </p:nvSpPr>
        <p:spPr>
          <a:xfrm>
            <a:off x="5273583" y="2253136"/>
            <a:ext cx="509111" cy="48720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1368898-A307-960E-0B61-046150BAEDA2}"/>
              </a:ext>
            </a:extLst>
          </p:cNvPr>
          <p:cNvSpPr/>
          <p:nvPr/>
        </p:nvSpPr>
        <p:spPr>
          <a:xfrm>
            <a:off x="5890803" y="2253136"/>
            <a:ext cx="509111" cy="48720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0135A57-9A3F-E829-445C-A9A2224716C8}"/>
              </a:ext>
            </a:extLst>
          </p:cNvPr>
          <p:cNvSpPr/>
          <p:nvPr/>
        </p:nvSpPr>
        <p:spPr>
          <a:xfrm>
            <a:off x="6587489" y="2039776"/>
            <a:ext cx="509111" cy="89106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B93A5EA-80B3-AAD4-0D3C-90CA5F362887}"/>
              </a:ext>
            </a:extLst>
          </p:cNvPr>
          <p:cNvSpPr/>
          <p:nvPr/>
        </p:nvSpPr>
        <p:spPr>
          <a:xfrm>
            <a:off x="7166609" y="1635917"/>
            <a:ext cx="509111" cy="143208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0D06EF1-1F8E-5B65-6266-71437DC89E40}"/>
              </a:ext>
            </a:extLst>
          </p:cNvPr>
          <p:cNvSpPr/>
          <p:nvPr/>
        </p:nvSpPr>
        <p:spPr>
          <a:xfrm>
            <a:off x="7783829" y="1635916"/>
            <a:ext cx="509111" cy="143208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ECA8ABF0-1C59-34E1-AEA8-B4551147762F}"/>
              </a:ext>
            </a:extLst>
          </p:cNvPr>
          <p:cNvSpPr txBox="1"/>
          <p:nvPr/>
        </p:nvSpPr>
        <p:spPr>
          <a:xfrm>
            <a:off x="4106703" y="232409"/>
            <a:ext cx="1188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Transformer</a:t>
            </a:r>
            <a:endParaRPr lang="en-US" err="1"/>
          </a:p>
        </p:txBody>
      </p:sp>
      <p:sp>
        <p:nvSpPr>
          <p:cNvPr id="66" name="TextBox 65">
            <a:extLst>
              <a:ext uri="{FF2B5EF4-FFF2-40B4-BE49-F238E27FC236}">
                <a16:creationId xmlns:a16="http://schemas.microsoft.com/office/drawing/2014/main" id="{AC926D95-EF5C-A879-7551-6F0184257134}"/>
              </a:ext>
            </a:extLst>
          </p:cNvPr>
          <p:cNvSpPr txBox="1"/>
          <p:nvPr/>
        </p:nvSpPr>
        <p:spPr>
          <a:xfrm>
            <a:off x="1012982" y="232409"/>
            <a:ext cx="8534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Encoder</a:t>
            </a:r>
          </a:p>
        </p:txBody>
      </p:sp>
      <p:sp>
        <p:nvSpPr>
          <p:cNvPr id="67" name="TextBox 66">
            <a:extLst>
              <a:ext uri="{FF2B5EF4-FFF2-40B4-BE49-F238E27FC236}">
                <a16:creationId xmlns:a16="http://schemas.microsoft.com/office/drawing/2014/main" id="{94204176-A9A3-8104-584E-D35AA47098C8}"/>
              </a:ext>
            </a:extLst>
          </p:cNvPr>
          <p:cNvSpPr txBox="1"/>
          <p:nvPr/>
        </p:nvSpPr>
        <p:spPr>
          <a:xfrm>
            <a:off x="7421401" y="232409"/>
            <a:ext cx="8763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Decoder</a:t>
            </a:r>
          </a:p>
        </p:txBody>
      </p:sp>
      <p:sp>
        <p:nvSpPr>
          <p:cNvPr id="2" name="Rectangle 1">
            <a:extLst>
              <a:ext uri="{FF2B5EF4-FFF2-40B4-BE49-F238E27FC236}">
                <a16:creationId xmlns:a16="http://schemas.microsoft.com/office/drawing/2014/main" id="{266C1A37-5762-C0E1-FFF7-99FB8D0AA29F}"/>
              </a:ext>
            </a:extLst>
          </p:cNvPr>
          <p:cNvSpPr/>
          <p:nvPr/>
        </p:nvSpPr>
        <p:spPr>
          <a:xfrm>
            <a:off x="171449" y="3396136"/>
            <a:ext cx="509111" cy="48720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C562ED3-31BC-D783-3E62-4FB97A2DCB1A}"/>
              </a:ext>
            </a:extLst>
          </p:cNvPr>
          <p:cNvSpPr/>
          <p:nvPr/>
        </p:nvSpPr>
        <p:spPr>
          <a:xfrm>
            <a:off x="171449" y="3998116"/>
            <a:ext cx="509111" cy="487203"/>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78DABA1-E13C-6335-5348-F2AA1953CA8A}"/>
              </a:ext>
            </a:extLst>
          </p:cNvPr>
          <p:cNvSpPr/>
          <p:nvPr/>
        </p:nvSpPr>
        <p:spPr>
          <a:xfrm>
            <a:off x="171449" y="4622956"/>
            <a:ext cx="509111" cy="487203"/>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4CD3114-A3A2-534F-EDC1-8761E528CFAA}"/>
              </a:ext>
            </a:extLst>
          </p:cNvPr>
          <p:cNvSpPr txBox="1"/>
          <p:nvPr/>
        </p:nvSpPr>
        <p:spPr>
          <a:xfrm>
            <a:off x="662940" y="3470366"/>
            <a:ext cx="2171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Convolutional layer</a:t>
            </a:r>
          </a:p>
        </p:txBody>
      </p:sp>
      <p:sp>
        <p:nvSpPr>
          <p:cNvPr id="10" name="TextBox 9">
            <a:extLst>
              <a:ext uri="{FF2B5EF4-FFF2-40B4-BE49-F238E27FC236}">
                <a16:creationId xmlns:a16="http://schemas.microsoft.com/office/drawing/2014/main" id="{F4BA1911-7262-E7DE-3737-E31B801F041A}"/>
              </a:ext>
            </a:extLst>
          </p:cNvPr>
          <p:cNvSpPr txBox="1"/>
          <p:nvPr/>
        </p:nvSpPr>
        <p:spPr>
          <a:xfrm>
            <a:off x="662940" y="4066359"/>
            <a:ext cx="2171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Residual Block</a:t>
            </a:r>
          </a:p>
        </p:txBody>
      </p:sp>
      <p:sp>
        <p:nvSpPr>
          <p:cNvPr id="11" name="TextBox 10">
            <a:extLst>
              <a:ext uri="{FF2B5EF4-FFF2-40B4-BE49-F238E27FC236}">
                <a16:creationId xmlns:a16="http://schemas.microsoft.com/office/drawing/2014/main" id="{CEC997CE-22E9-812F-5B06-99804BF96757}"/>
              </a:ext>
            </a:extLst>
          </p:cNvPr>
          <p:cNvSpPr txBox="1"/>
          <p:nvPr/>
        </p:nvSpPr>
        <p:spPr>
          <a:xfrm>
            <a:off x="662940" y="4621529"/>
            <a:ext cx="2171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Transpose Convolutional layer</a:t>
            </a:r>
          </a:p>
        </p:txBody>
      </p:sp>
      <p:sp>
        <p:nvSpPr>
          <p:cNvPr id="5" name="TextBox 4">
            <a:extLst>
              <a:ext uri="{FF2B5EF4-FFF2-40B4-BE49-F238E27FC236}">
                <a16:creationId xmlns:a16="http://schemas.microsoft.com/office/drawing/2014/main" id="{F5460886-A79A-7D34-2ACC-1B3BF2C2DD51}"/>
              </a:ext>
            </a:extLst>
          </p:cNvPr>
          <p:cNvSpPr txBox="1"/>
          <p:nvPr/>
        </p:nvSpPr>
        <p:spPr>
          <a:xfrm>
            <a:off x="-479" y="3809"/>
            <a:ext cx="13792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Bộ</a:t>
            </a:r>
            <a:r>
              <a:rPr lang="en-US"/>
              <a:t> </a:t>
            </a:r>
            <a:r>
              <a:rPr lang="en-US" err="1"/>
              <a:t>tạo</a:t>
            </a:r>
            <a:r>
              <a:rPr lang="en-US"/>
              <a:t> </a:t>
            </a:r>
            <a:r>
              <a:rPr lang="en-US" err="1"/>
              <a:t>sinh</a:t>
            </a:r>
          </a:p>
        </p:txBody>
      </p:sp>
    </p:spTree>
    <p:extLst>
      <p:ext uri="{BB962C8B-B14F-4D97-AF65-F5344CB8AC3E}">
        <p14:creationId xmlns:p14="http://schemas.microsoft.com/office/powerpoint/2010/main" val="2326313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5" name="Rectangle 4">
            <a:extLst>
              <a:ext uri="{FF2B5EF4-FFF2-40B4-BE49-F238E27FC236}">
                <a16:creationId xmlns:a16="http://schemas.microsoft.com/office/drawing/2014/main" id="{D440391D-5194-7B19-C3D7-36A643D4DF1C}"/>
              </a:ext>
            </a:extLst>
          </p:cNvPr>
          <p:cNvSpPr/>
          <p:nvPr/>
        </p:nvSpPr>
        <p:spPr>
          <a:xfrm>
            <a:off x="3080656" y="1142999"/>
            <a:ext cx="2857500" cy="23431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 name="Rectangle 6">
            <a:extLst>
              <a:ext uri="{FF2B5EF4-FFF2-40B4-BE49-F238E27FC236}">
                <a16:creationId xmlns:a16="http://schemas.microsoft.com/office/drawing/2014/main" id="{9C49C7B4-303C-6176-E278-6E3769F2891B}"/>
              </a:ext>
            </a:extLst>
          </p:cNvPr>
          <p:cNvSpPr/>
          <p:nvPr/>
        </p:nvSpPr>
        <p:spPr>
          <a:xfrm>
            <a:off x="3081285" y="1141115"/>
            <a:ext cx="571500" cy="522515"/>
          </a:xfrm>
          <a:prstGeom prst="rect">
            <a:avLst/>
          </a:prstGeom>
          <a:solidFill>
            <a:schemeClr val="tx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cs typeface="Arial"/>
              </a:rPr>
              <a:t>&lt;0,0&gt;</a:t>
            </a:r>
          </a:p>
        </p:txBody>
      </p:sp>
      <p:sp>
        <p:nvSpPr>
          <p:cNvPr id="13" name="Rectangle 12">
            <a:extLst>
              <a:ext uri="{FF2B5EF4-FFF2-40B4-BE49-F238E27FC236}">
                <a16:creationId xmlns:a16="http://schemas.microsoft.com/office/drawing/2014/main" id="{2693BC1C-755D-36F3-F78E-BA524A9446AF}"/>
              </a:ext>
            </a:extLst>
          </p:cNvPr>
          <p:cNvSpPr/>
          <p:nvPr/>
        </p:nvSpPr>
        <p:spPr>
          <a:xfrm>
            <a:off x="3081285" y="1663630"/>
            <a:ext cx="571500" cy="522515"/>
          </a:xfrm>
          <a:prstGeom prst="rect">
            <a:avLst/>
          </a:prstGeom>
          <a:solidFill>
            <a:schemeClr val="tx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&lt;1,0&gt;</a:t>
            </a:r>
            <a:endParaRPr lang="en-US" sz="1000"/>
          </a:p>
        </p:txBody>
      </p:sp>
      <p:sp>
        <p:nvSpPr>
          <p:cNvPr id="14" name="Rectangle 13">
            <a:extLst>
              <a:ext uri="{FF2B5EF4-FFF2-40B4-BE49-F238E27FC236}">
                <a16:creationId xmlns:a16="http://schemas.microsoft.com/office/drawing/2014/main" id="{D5BE9E7C-D84C-85B5-B8DE-6D766F66C092}"/>
              </a:ext>
            </a:extLst>
          </p:cNvPr>
          <p:cNvSpPr/>
          <p:nvPr/>
        </p:nvSpPr>
        <p:spPr>
          <a:xfrm>
            <a:off x="5367285" y="1141116"/>
            <a:ext cx="571500" cy="522515"/>
          </a:xfrm>
          <a:prstGeom prst="rect">
            <a:avLst/>
          </a:prstGeom>
          <a:solidFill>
            <a:schemeClr val="tx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&lt;0,k&gt;</a:t>
            </a:r>
            <a:endParaRPr lang="en-US"/>
          </a:p>
        </p:txBody>
      </p:sp>
      <p:sp>
        <p:nvSpPr>
          <p:cNvPr id="15" name="Rectangle 14">
            <a:extLst>
              <a:ext uri="{FF2B5EF4-FFF2-40B4-BE49-F238E27FC236}">
                <a16:creationId xmlns:a16="http://schemas.microsoft.com/office/drawing/2014/main" id="{EFF0EB77-40E2-0347-2C8A-B7F674C866F5}"/>
              </a:ext>
            </a:extLst>
          </p:cNvPr>
          <p:cNvSpPr/>
          <p:nvPr/>
        </p:nvSpPr>
        <p:spPr>
          <a:xfrm>
            <a:off x="5367285" y="1663630"/>
            <a:ext cx="571500" cy="522515"/>
          </a:xfrm>
          <a:prstGeom prst="rect">
            <a:avLst/>
          </a:prstGeom>
          <a:solidFill>
            <a:schemeClr val="tx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&lt;1,k&gt;</a:t>
            </a:r>
            <a:endParaRPr lang="en-US" sz="1000"/>
          </a:p>
        </p:txBody>
      </p:sp>
      <p:sp>
        <p:nvSpPr>
          <p:cNvPr id="16" name="Rectangle 15">
            <a:extLst>
              <a:ext uri="{FF2B5EF4-FFF2-40B4-BE49-F238E27FC236}">
                <a16:creationId xmlns:a16="http://schemas.microsoft.com/office/drawing/2014/main" id="{99B01642-62DE-6691-8C0F-B112AC2FEE0E}"/>
              </a:ext>
            </a:extLst>
          </p:cNvPr>
          <p:cNvSpPr/>
          <p:nvPr/>
        </p:nvSpPr>
        <p:spPr>
          <a:xfrm>
            <a:off x="3081285" y="2961751"/>
            <a:ext cx="571500" cy="522515"/>
          </a:xfrm>
          <a:prstGeom prst="rect">
            <a:avLst/>
          </a:prstGeom>
          <a:solidFill>
            <a:schemeClr val="tx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&lt;k,0&gt;</a:t>
            </a:r>
            <a:endParaRPr lang="en-US"/>
          </a:p>
        </p:txBody>
      </p:sp>
      <p:sp>
        <p:nvSpPr>
          <p:cNvPr id="17" name="Rectangle 16">
            <a:extLst>
              <a:ext uri="{FF2B5EF4-FFF2-40B4-BE49-F238E27FC236}">
                <a16:creationId xmlns:a16="http://schemas.microsoft.com/office/drawing/2014/main" id="{FB34342B-DD89-3679-23CB-ADFCA35E420C}"/>
              </a:ext>
            </a:extLst>
          </p:cNvPr>
          <p:cNvSpPr/>
          <p:nvPr/>
        </p:nvSpPr>
        <p:spPr>
          <a:xfrm>
            <a:off x="5367284" y="2961751"/>
            <a:ext cx="571500" cy="522515"/>
          </a:xfrm>
          <a:prstGeom prst="rect">
            <a:avLst/>
          </a:prstGeom>
          <a:solidFill>
            <a:schemeClr val="tx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a:cs typeface="Arial"/>
              </a:rPr>
              <a:t>&lt;</a:t>
            </a:r>
            <a:r>
              <a:rPr lang="en-US" sz="1000" err="1">
                <a:cs typeface="Arial"/>
              </a:rPr>
              <a:t>k,k</a:t>
            </a:r>
            <a:r>
              <a:rPr lang="en-US" sz="1000">
                <a:cs typeface="Arial"/>
              </a:rPr>
              <a:t>&gt;</a:t>
            </a:r>
            <a:endParaRPr lang="en-US" sz="1000"/>
          </a:p>
        </p:txBody>
      </p:sp>
      <p:sp>
        <p:nvSpPr>
          <p:cNvPr id="18" name="Flowchart: Connector 17">
            <a:extLst>
              <a:ext uri="{FF2B5EF4-FFF2-40B4-BE49-F238E27FC236}">
                <a16:creationId xmlns:a16="http://schemas.microsoft.com/office/drawing/2014/main" id="{757405FA-111C-DC0F-7E92-F503BA92F099}"/>
              </a:ext>
            </a:extLst>
          </p:cNvPr>
          <p:cNvSpPr/>
          <p:nvPr/>
        </p:nvSpPr>
        <p:spPr>
          <a:xfrm>
            <a:off x="4144525" y="1403000"/>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Flowchart: Connector 20">
            <a:extLst>
              <a:ext uri="{FF2B5EF4-FFF2-40B4-BE49-F238E27FC236}">
                <a16:creationId xmlns:a16="http://schemas.microsoft.com/office/drawing/2014/main" id="{0BEAD29D-93FB-36E3-DB2C-6C3FB3C2998D}"/>
              </a:ext>
            </a:extLst>
          </p:cNvPr>
          <p:cNvSpPr/>
          <p:nvPr/>
        </p:nvSpPr>
        <p:spPr>
          <a:xfrm>
            <a:off x="4438439" y="1403000"/>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Flowchart: Connector 21">
            <a:extLst>
              <a:ext uri="{FF2B5EF4-FFF2-40B4-BE49-F238E27FC236}">
                <a16:creationId xmlns:a16="http://schemas.microsoft.com/office/drawing/2014/main" id="{6E053550-54BE-260F-AED5-0F0DF8656791}"/>
              </a:ext>
            </a:extLst>
          </p:cNvPr>
          <p:cNvSpPr/>
          <p:nvPr/>
        </p:nvSpPr>
        <p:spPr>
          <a:xfrm>
            <a:off x="4707860" y="1403000"/>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8" name="Flowchart: Connector 27">
            <a:extLst>
              <a:ext uri="{FF2B5EF4-FFF2-40B4-BE49-F238E27FC236}">
                <a16:creationId xmlns:a16="http://schemas.microsoft.com/office/drawing/2014/main" id="{9289FD96-A824-3C80-FA6E-4B289F43FBD0}"/>
              </a:ext>
            </a:extLst>
          </p:cNvPr>
          <p:cNvSpPr/>
          <p:nvPr/>
        </p:nvSpPr>
        <p:spPr>
          <a:xfrm>
            <a:off x="4136361" y="1852036"/>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9" name="Flowchart: Connector 28">
            <a:extLst>
              <a:ext uri="{FF2B5EF4-FFF2-40B4-BE49-F238E27FC236}">
                <a16:creationId xmlns:a16="http://schemas.microsoft.com/office/drawing/2014/main" id="{581888D2-002F-9174-4CB8-A9A50076CB11}"/>
              </a:ext>
            </a:extLst>
          </p:cNvPr>
          <p:cNvSpPr/>
          <p:nvPr/>
        </p:nvSpPr>
        <p:spPr>
          <a:xfrm>
            <a:off x="4430275" y="1852036"/>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1" name="Flowchart: Connector 30">
            <a:extLst>
              <a:ext uri="{FF2B5EF4-FFF2-40B4-BE49-F238E27FC236}">
                <a16:creationId xmlns:a16="http://schemas.microsoft.com/office/drawing/2014/main" id="{7C4AAC39-B6E9-BB31-B70A-7380479D6709}"/>
              </a:ext>
            </a:extLst>
          </p:cNvPr>
          <p:cNvSpPr/>
          <p:nvPr/>
        </p:nvSpPr>
        <p:spPr>
          <a:xfrm>
            <a:off x="4699696" y="1852036"/>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 name="Flowchart: Connector 33">
            <a:extLst>
              <a:ext uri="{FF2B5EF4-FFF2-40B4-BE49-F238E27FC236}">
                <a16:creationId xmlns:a16="http://schemas.microsoft.com/office/drawing/2014/main" id="{DA1615A8-A62A-29C7-B100-5C182A0B4853}"/>
              </a:ext>
            </a:extLst>
          </p:cNvPr>
          <p:cNvSpPr/>
          <p:nvPr/>
        </p:nvSpPr>
        <p:spPr>
          <a:xfrm>
            <a:off x="5565110" y="2227592"/>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 name="Flowchart: Connector 35">
            <a:extLst>
              <a:ext uri="{FF2B5EF4-FFF2-40B4-BE49-F238E27FC236}">
                <a16:creationId xmlns:a16="http://schemas.microsoft.com/office/drawing/2014/main" id="{8BEA446D-0CAC-E74B-6B81-68683450BC4E}"/>
              </a:ext>
            </a:extLst>
          </p:cNvPr>
          <p:cNvSpPr/>
          <p:nvPr/>
        </p:nvSpPr>
        <p:spPr>
          <a:xfrm>
            <a:off x="5565110" y="2790928"/>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7" name="Flowchart: Connector 36">
            <a:extLst>
              <a:ext uri="{FF2B5EF4-FFF2-40B4-BE49-F238E27FC236}">
                <a16:creationId xmlns:a16="http://schemas.microsoft.com/office/drawing/2014/main" id="{3A2244EE-EC7A-B2E6-5C99-2D0FC67C2B07}"/>
              </a:ext>
            </a:extLst>
          </p:cNvPr>
          <p:cNvSpPr/>
          <p:nvPr/>
        </p:nvSpPr>
        <p:spPr>
          <a:xfrm>
            <a:off x="5565110" y="2513342"/>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Flowchart: Connector 37">
            <a:extLst>
              <a:ext uri="{FF2B5EF4-FFF2-40B4-BE49-F238E27FC236}">
                <a16:creationId xmlns:a16="http://schemas.microsoft.com/office/drawing/2014/main" id="{501E33DC-04F7-F8D4-8BC2-0B1F27DF7F55}"/>
              </a:ext>
            </a:extLst>
          </p:cNvPr>
          <p:cNvSpPr/>
          <p:nvPr/>
        </p:nvSpPr>
        <p:spPr>
          <a:xfrm>
            <a:off x="4160853" y="3084842"/>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Flowchart: Connector 38">
            <a:extLst>
              <a:ext uri="{FF2B5EF4-FFF2-40B4-BE49-F238E27FC236}">
                <a16:creationId xmlns:a16="http://schemas.microsoft.com/office/drawing/2014/main" id="{93E69527-A478-C5EB-BFF8-1F02DFB39CA4}"/>
              </a:ext>
            </a:extLst>
          </p:cNvPr>
          <p:cNvSpPr/>
          <p:nvPr/>
        </p:nvSpPr>
        <p:spPr>
          <a:xfrm>
            <a:off x="4454767" y="3084842"/>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0" name="Flowchart: Connector 39">
            <a:extLst>
              <a:ext uri="{FF2B5EF4-FFF2-40B4-BE49-F238E27FC236}">
                <a16:creationId xmlns:a16="http://schemas.microsoft.com/office/drawing/2014/main" id="{4D0FB960-BAA6-9448-8787-4E538CF47E7C}"/>
              </a:ext>
            </a:extLst>
          </p:cNvPr>
          <p:cNvSpPr/>
          <p:nvPr/>
        </p:nvSpPr>
        <p:spPr>
          <a:xfrm>
            <a:off x="4724188" y="3084842"/>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2" name="Flowchart: Connector 41">
            <a:extLst>
              <a:ext uri="{FF2B5EF4-FFF2-40B4-BE49-F238E27FC236}">
                <a16:creationId xmlns:a16="http://schemas.microsoft.com/office/drawing/2014/main" id="{F268289B-FD12-6839-F1CE-82B74AB135AE}"/>
              </a:ext>
            </a:extLst>
          </p:cNvPr>
          <p:cNvSpPr/>
          <p:nvPr/>
        </p:nvSpPr>
        <p:spPr>
          <a:xfrm>
            <a:off x="3279110" y="2260249"/>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Flowchart: Connector 43">
            <a:extLst>
              <a:ext uri="{FF2B5EF4-FFF2-40B4-BE49-F238E27FC236}">
                <a16:creationId xmlns:a16="http://schemas.microsoft.com/office/drawing/2014/main" id="{9889BC3F-4294-CEC0-D43F-166E31AD1206}"/>
              </a:ext>
            </a:extLst>
          </p:cNvPr>
          <p:cNvSpPr/>
          <p:nvPr/>
        </p:nvSpPr>
        <p:spPr>
          <a:xfrm>
            <a:off x="3279110" y="2513342"/>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6" name="Flowchart: Connector 45">
            <a:extLst>
              <a:ext uri="{FF2B5EF4-FFF2-40B4-BE49-F238E27FC236}">
                <a16:creationId xmlns:a16="http://schemas.microsoft.com/office/drawing/2014/main" id="{634C5760-0AFE-766E-0DD5-FD2E71B8E161}"/>
              </a:ext>
            </a:extLst>
          </p:cNvPr>
          <p:cNvSpPr/>
          <p:nvPr/>
        </p:nvSpPr>
        <p:spPr>
          <a:xfrm>
            <a:off x="3279110" y="2790928"/>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2" name="Flowchart: Connector 51">
            <a:extLst>
              <a:ext uri="{FF2B5EF4-FFF2-40B4-BE49-F238E27FC236}">
                <a16:creationId xmlns:a16="http://schemas.microsoft.com/office/drawing/2014/main" id="{68D69DE7-95F6-5C78-4299-DB72841B2899}"/>
              </a:ext>
            </a:extLst>
          </p:cNvPr>
          <p:cNvSpPr/>
          <p:nvPr/>
        </p:nvSpPr>
        <p:spPr>
          <a:xfrm>
            <a:off x="4136361" y="2472522"/>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3" name="Flowchart: Connector 52">
            <a:extLst>
              <a:ext uri="{FF2B5EF4-FFF2-40B4-BE49-F238E27FC236}">
                <a16:creationId xmlns:a16="http://schemas.microsoft.com/office/drawing/2014/main" id="{A5EB1159-5B54-1D93-81FB-A222D6890501}"/>
              </a:ext>
            </a:extLst>
          </p:cNvPr>
          <p:cNvSpPr/>
          <p:nvPr/>
        </p:nvSpPr>
        <p:spPr>
          <a:xfrm>
            <a:off x="4430275" y="2472522"/>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4" name="Flowchart: Connector 53">
            <a:extLst>
              <a:ext uri="{FF2B5EF4-FFF2-40B4-BE49-F238E27FC236}">
                <a16:creationId xmlns:a16="http://schemas.microsoft.com/office/drawing/2014/main" id="{8B9B7F90-12BD-623D-9984-E5032292092D}"/>
              </a:ext>
            </a:extLst>
          </p:cNvPr>
          <p:cNvSpPr/>
          <p:nvPr/>
        </p:nvSpPr>
        <p:spPr>
          <a:xfrm>
            <a:off x="4699696" y="2472522"/>
            <a:ext cx="171450" cy="17145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 name="TextBox 1">
            <a:extLst>
              <a:ext uri="{FF2B5EF4-FFF2-40B4-BE49-F238E27FC236}">
                <a16:creationId xmlns:a16="http://schemas.microsoft.com/office/drawing/2014/main" id="{72A3619A-0585-50D0-3D83-AFE8B8423BD6}"/>
              </a:ext>
            </a:extLst>
          </p:cNvPr>
          <p:cNvSpPr txBox="1"/>
          <p:nvPr/>
        </p:nvSpPr>
        <p:spPr>
          <a:xfrm>
            <a:off x="0" y="1211580"/>
            <a:ext cx="2743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Bộ</a:t>
            </a:r>
            <a:r>
              <a:rPr lang="en-US"/>
              <a:t> </a:t>
            </a:r>
            <a:r>
              <a:rPr lang="en-US" err="1"/>
              <a:t>phân</a:t>
            </a:r>
            <a:r>
              <a:rPr lang="en-US"/>
              <a:t> </a:t>
            </a:r>
            <a:r>
              <a:rPr lang="en-US" err="1"/>
              <a:t>biệt</a:t>
            </a:r>
            <a:r>
              <a:rPr lang="en-US"/>
              <a:t> </a:t>
            </a:r>
            <a:r>
              <a:rPr lang="en-US" err="1"/>
              <a:t>được</a:t>
            </a:r>
            <a:r>
              <a:rPr lang="en-US"/>
              <a:t> </a:t>
            </a:r>
            <a:r>
              <a:rPr lang="en-US" err="1"/>
              <a:t>xây</a:t>
            </a:r>
            <a:r>
              <a:rPr lang="en-US"/>
              <a:t> </a:t>
            </a:r>
            <a:r>
              <a:rPr lang="en-US" err="1"/>
              <a:t>dựng</a:t>
            </a:r>
            <a:r>
              <a:rPr lang="en-US"/>
              <a:t> </a:t>
            </a:r>
            <a:r>
              <a:rPr lang="en-US" err="1"/>
              <a:t>dựa</a:t>
            </a:r>
            <a:r>
              <a:rPr lang="en-US"/>
              <a:t> </a:t>
            </a:r>
            <a:r>
              <a:rPr lang="en-US" err="1"/>
              <a:t>trên</a:t>
            </a:r>
            <a:r>
              <a:rPr lang="en-US"/>
              <a:t> </a:t>
            </a:r>
            <a:r>
              <a:rPr lang="en-US" err="1"/>
              <a:t>patchGAN</a:t>
            </a:r>
            <a:r>
              <a:rPr lang="en-US"/>
              <a:t> </a:t>
            </a:r>
            <a:r>
              <a:rPr lang="en-US" err="1"/>
              <a:t>đã</a:t>
            </a:r>
            <a:r>
              <a:rPr lang="en-US"/>
              <a:t> </a:t>
            </a:r>
            <a:r>
              <a:rPr lang="en-US" err="1"/>
              <a:t>đề</a:t>
            </a:r>
            <a:r>
              <a:rPr lang="en-US"/>
              <a:t> </a:t>
            </a:r>
            <a:r>
              <a:rPr lang="en-US" err="1"/>
              <a:t>cập</a:t>
            </a:r>
            <a:r>
              <a:rPr lang="en-US"/>
              <a:t> </a:t>
            </a:r>
            <a:r>
              <a:rPr lang="en-US" err="1"/>
              <a:t>trước</a:t>
            </a:r>
            <a:r>
              <a:rPr lang="en-US"/>
              <a:t> </a:t>
            </a:r>
            <a:r>
              <a:rPr lang="en-US" err="1"/>
              <a:t>đó</a:t>
            </a:r>
            <a:r>
              <a:rPr lang="en-US"/>
              <a:t>.</a:t>
            </a:r>
          </a:p>
        </p:txBody>
      </p:sp>
    </p:spTree>
    <p:extLst>
      <p:ext uri="{BB962C8B-B14F-4D97-AF65-F5344CB8AC3E}">
        <p14:creationId xmlns:p14="http://schemas.microsoft.com/office/powerpoint/2010/main" val="36236261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58"/>
          <p:cNvSpPr txBox="1">
            <a:spLocks noGrp="1"/>
          </p:cNvSpPr>
          <p:nvPr>
            <p:ph type="subTitle" idx="15"/>
          </p:nvPr>
        </p:nvSpPr>
        <p:spPr>
          <a:xfrm flipH="1">
            <a:off x="5644850" y="3967433"/>
            <a:ext cx="2266200" cy="4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Các phương pháp giải quyết &amp; ứng dụng </a:t>
            </a:r>
            <a:endParaRPr/>
          </a:p>
        </p:txBody>
      </p:sp>
      <p:sp>
        <p:nvSpPr>
          <p:cNvPr id="2205" name="Google Shape;2205;p58"/>
          <p:cNvSpPr txBox="1">
            <a:spLocks noGrp="1"/>
          </p:cNvSpPr>
          <p:nvPr>
            <p:ph type="subTitle" idx="16"/>
          </p:nvPr>
        </p:nvSpPr>
        <p:spPr>
          <a:xfrm flipH="1">
            <a:off x="5635965" y="3645446"/>
            <a:ext cx="22662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Phương pháp &amp; Ứng dụng</a:t>
            </a:r>
            <a:endParaRPr/>
          </a:p>
        </p:txBody>
      </p:sp>
      <p:sp>
        <p:nvSpPr>
          <p:cNvPr id="2206" name="Google Shape;2206;p58"/>
          <p:cNvSpPr txBox="1">
            <a:spLocks noGrp="1"/>
          </p:cNvSpPr>
          <p:nvPr>
            <p:ph type="title" idx="17"/>
          </p:nvPr>
        </p:nvSpPr>
        <p:spPr>
          <a:xfrm flipH="1">
            <a:off x="4721098" y="3120484"/>
            <a:ext cx="905100" cy="8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207" name="Google Shape;2207;p58"/>
          <p:cNvSpPr txBox="1">
            <a:spLocks noGrp="1"/>
          </p:cNvSpPr>
          <p:nvPr>
            <p:ph type="subTitle" idx="1"/>
          </p:nvPr>
        </p:nvSpPr>
        <p:spPr>
          <a:xfrm flipH="1">
            <a:off x="2138035" y="1907542"/>
            <a:ext cx="2266200" cy="4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Động lực của GANs về mặt nghiên cứu khoa học</a:t>
            </a:r>
            <a:endParaRPr/>
          </a:p>
        </p:txBody>
      </p:sp>
      <p:sp>
        <p:nvSpPr>
          <p:cNvPr id="2208" name="Google Shape;2208;p58"/>
          <p:cNvSpPr txBox="1">
            <a:spLocks noGrp="1"/>
          </p:cNvSpPr>
          <p:nvPr>
            <p:ph type="subTitle" idx="2"/>
          </p:nvPr>
        </p:nvSpPr>
        <p:spPr>
          <a:xfrm flipH="1">
            <a:off x="2142486" y="3313298"/>
            <a:ext cx="2266200" cy="4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Động lực của GANs về mặt thực tiễn </a:t>
            </a:r>
            <a:endParaRPr/>
          </a:p>
        </p:txBody>
      </p:sp>
      <p:sp>
        <p:nvSpPr>
          <p:cNvPr id="2209" name="Google Shape;2209;p58"/>
          <p:cNvSpPr txBox="1">
            <a:spLocks noGrp="1"/>
          </p:cNvSpPr>
          <p:nvPr>
            <p:ph type="subTitle" idx="3"/>
          </p:nvPr>
        </p:nvSpPr>
        <p:spPr>
          <a:xfrm flipH="1">
            <a:off x="5653311" y="1476203"/>
            <a:ext cx="2266200" cy="4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Thách thức của GANs</a:t>
            </a:r>
            <a:endParaRPr/>
          </a:p>
        </p:txBody>
      </p:sp>
      <p:sp>
        <p:nvSpPr>
          <p:cNvPr id="2210" name="Google Shape;2210;p58"/>
          <p:cNvSpPr txBox="1">
            <a:spLocks noGrp="1"/>
          </p:cNvSpPr>
          <p:nvPr>
            <p:ph type="subTitle" idx="4"/>
          </p:nvPr>
        </p:nvSpPr>
        <p:spPr>
          <a:xfrm flipH="1">
            <a:off x="5653311" y="2724949"/>
            <a:ext cx="2266200" cy="44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Các bài toán có trong GANs</a:t>
            </a:r>
            <a:endParaRPr/>
          </a:p>
        </p:txBody>
      </p:sp>
      <p:sp>
        <p:nvSpPr>
          <p:cNvPr id="2211" name="Google Shape;2211;p58"/>
          <p:cNvSpPr txBox="1">
            <a:spLocks noGrp="1"/>
          </p:cNvSpPr>
          <p:nvPr>
            <p:ph type="subTitle" idx="5"/>
          </p:nvPr>
        </p:nvSpPr>
        <p:spPr>
          <a:xfrm flipH="1">
            <a:off x="2146937" y="1490384"/>
            <a:ext cx="22662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Động lực nghiên cứu</a:t>
            </a:r>
            <a:endParaRPr/>
          </a:p>
        </p:txBody>
      </p:sp>
      <p:sp>
        <p:nvSpPr>
          <p:cNvPr id="2212" name="Google Shape;2212;p58"/>
          <p:cNvSpPr txBox="1">
            <a:spLocks noGrp="1"/>
          </p:cNvSpPr>
          <p:nvPr>
            <p:ph type="subTitle" idx="6"/>
          </p:nvPr>
        </p:nvSpPr>
        <p:spPr>
          <a:xfrm flipH="1">
            <a:off x="2146937" y="2994317"/>
            <a:ext cx="22662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Động lực thực tiễn</a:t>
            </a:r>
            <a:endParaRPr/>
          </a:p>
        </p:txBody>
      </p:sp>
      <p:sp>
        <p:nvSpPr>
          <p:cNvPr id="2213" name="Google Shape;2213;p58"/>
          <p:cNvSpPr txBox="1">
            <a:spLocks noGrp="1"/>
          </p:cNvSpPr>
          <p:nvPr>
            <p:ph type="subTitle" idx="7"/>
          </p:nvPr>
        </p:nvSpPr>
        <p:spPr>
          <a:xfrm flipH="1">
            <a:off x="5668832" y="1080290"/>
            <a:ext cx="22662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Thách thức </a:t>
            </a:r>
            <a:endParaRPr/>
          </a:p>
        </p:txBody>
      </p:sp>
      <p:sp>
        <p:nvSpPr>
          <p:cNvPr id="2214" name="Google Shape;2214;p58"/>
          <p:cNvSpPr txBox="1">
            <a:spLocks noGrp="1"/>
          </p:cNvSpPr>
          <p:nvPr>
            <p:ph type="subTitle" idx="8"/>
          </p:nvPr>
        </p:nvSpPr>
        <p:spPr>
          <a:xfrm flipH="1">
            <a:off x="5663078" y="2386007"/>
            <a:ext cx="22662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Phát biểu bài toán </a:t>
            </a:r>
            <a:endParaRPr/>
          </a:p>
        </p:txBody>
      </p:sp>
      <p:sp>
        <p:nvSpPr>
          <p:cNvPr id="2215" name="Google Shape;2215;p58"/>
          <p:cNvSpPr txBox="1">
            <a:spLocks noGrp="1"/>
          </p:cNvSpPr>
          <p:nvPr>
            <p:ph type="title"/>
          </p:nvPr>
        </p:nvSpPr>
        <p:spPr>
          <a:xfrm flipH="1">
            <a:off x="1383085" y="974182"/>
            <a:ext cx="905100" cy="8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16" name="Google Shape;2216;p58"/>
          <p:cNvSpPr txBox="1">
            <a:spLocks noGrp="1"/>
          </p:cNvSpPr>
          <p:nvPr>
            <p:ph type="title" idx="9"/>
          </p:nvPr>
        </p:nvSpPr>
        <p:spPr>
          <a:xfrm flipH="1">
            <a:off x="1232935" y="2571750"/>
            <a:ext cx="905100" cy="8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17" name="Google Shape;2217;p58"/>
          <p:cNvSpPr txBox="1">
            <a:spLocks noGrp="1"/>
          </p:cNvSpPr>
          <p:nvPr>
            <p:ph type="title" idx="13"/>
          </p:nvPr>
        </p:nvSpPr>
        <p:spPr>
          <a:xfrm flipH="1">
            <a:off x="4886982" y="907864"/>
            <a:ext cx="905100" cy="8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18" name="Google Shape;2218;p58"/>
          <p:cNvSpPr txBox="1">
            <a:spLocks noGrp="1"/>
          </p:cNvSpPr>
          <p:nvPr>
            <p:ph type="title" idx="14"/>
          </p:nvPr>
        </p:nvSpPr>
        <p:spPr>
          <a:xfrm flipH="1">
            <a:off x="4817597" y="1875866"/>
            <a:ext cx="905100" cy="8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3" name="TextBox 2">
            <a:extLst>
              <a:ext uri="{FF2B5EF4-FFF2-40B4-BE49-F238E27FC236}">
                <a16:creationId xmlns:a16="http://schemas.microsoft.com/office/drawing/2014/main" id="{1C497C01-D3D0-7769-2D6F-47D488203187}"/>
              </a:ext>
            </a:extLst>
          </p:cNvPr>
          <p:cNvSpPr txBox="1"/>
          <p:nvPr/>
        </p:nvSpPr>
        <p:spPr>
          <a:xfrm>
            <a:off x="-2149" y="288757"/>
            <a:ext cx="5274128"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solidFill>
                  <a:srgbClr val="333333"/>
                </a:solidFill>
              </a:rPr>
              <a:t>Cycle consistency loss function:</a:t>
            </a:r>
            <a:endParaRPr lang="en-US"/>
          </a:p>
          <a:p>
            <a:r>
              <a:rPr lang="en-US" err="1"/>
              <a:t>L</a:t>
            </a:r>
            <a:r>
              <a:rPr lang="en-US" baseline="-25000" err="1"/>
              <a:t>cyc</a:t>
            </a:r>
            <a:r>
              <a:rPr lang="en-US"/>
              <a:t>(G,F)= </a:t>
            </a:r>
            <a:r>
              <a:rPr lang="en-US" err="1"/>
              <a:t>E</a:t>
            </a:r>
            <a:r>
              <a:rPr lang="en-US" baseline="-25000" err="1"/>
              <a:t>x~Pdata</a:t>
            </a:r>
            <a:r>
              <a:rPr lang="en-US" baseline="-25000"/>
              <a:t>(x)</a:t>
            </a:r>
            <a:r>
              <a:rPr lang="en-US"/>
              <a:t>[||F(G(x))-x||</a:t>
            </a:r>
            <a:r>
              <a:rPr lang="en-US" baseline="-25000"/>
              <a:t>1</a:t>
            </a:r>
            <a:r>
              <a:rPr lang="en-US"/>
              <a:t>] + </a:t>
            </a:r>
            <a:r>
              <a:rPr lang="en-US" err="1"/>
              <a:t>E</a:t>
            </a:r>
            <a:r>
              <a:rPr lang="en-US" baseline="-25000" err="1"/>
              <a:t>y~Pdata</a:t>
            </a:r>
            <a:r>
              <a:rPr lang="en-US" baseline="-25000"/>
              <a:t>(y)</a:t>
            </a:r>
            <a:r>
              <a:rPr lang="en-US"/>
              <a:t>[||F(G(y))-y||</a:t>
            </a:r>
            <a:r>
              <a:rPr lang="en-US" baseline="-25000"/>
              <a:t>1</a:t>
            </a:r>
            <a:r>
              <a:rPr lang="en-US"/>
              <a:t>]</a:t>
            </a:r>
          </a:p>
        </p:txBody>
      </p:sp>
      <p:sp>
        <p:nvSpPr>
          <p:cNvPr id="8" name="TextBox 7">
            <a:extLst>
              <a:ext uri="{FF2B5EF4-FFF2-40B4-BE49-F238E27FC236}">
                <a16:creationId xmlns:a16="http://schemas.microsoft.com/office/drawing/2014/main" id="{F836833F-0277-169B-ACF0-D4EC83DC3D0C}"/>
              </a:ext>
            </a:extLst>
          </p:cNvPr>
          <p:cNvSpPr txBox="1"/>
          <p:nvPr/>
        </p:nvSpPr>
        <p:spPr>
          <a:xfrm>
            <a:off x="-2149" y="1284800"/>
            <a:ext cx="52741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solidFill>
                  <a:srgbClr val="333333"/>
                </a:solidFill>
              </a:rPr>
              <a:t>Adversarial loss </a:t>
            </a:r>
            <a:r>
              <a:rPr lang="en-US" sz="2300" err="1">
                <a:solidFill>
                  <a:srgbClr val="333333"/>
                </a:solidFill>
              </a:rPr>
              <a:t>function:start</a:t>
            </a:r>
            <a:r>
              <a:rPr lang="en-US" sz="2300">
                <a:solidFill>
                  <a:srgbClr val="333333"/>
                </a:solidFill>
              </a:rPr>
              <a:t> form x try to fake y'=G(x)</a:t>
            </a:r>
            <a:endParaRPr lang="en-US"/>
          </a:p>
          <a:p>
            <a:r>
              <a:rPr lang="en-US"/>
              <a:t>L</a:t>
            </a:r>
            <a:r>
              <a:rPr lang="en-US" baseline="-25000"/>
              <a:t>GAN</a:t>
            </a:r>
            <a:r>
              <a:rPr lang="en-US"/>
              <a:t>(</a:t>
            </a:r>
            <a:r>
              <a:rPr lang="en-US" err="1"/>
              <a:t>G,D</a:t>
            </a:r>
            <a:r>
              <a:rPr lang="en-US" baseline="-25000" err="1"/>
              <a:t>x</a:t>
            </a:r>
            <a:r>
              <a:rPr lang="en-US" err="1"/>
              <a:t>,X,Y</a:t>
            </a:r>
            <a:r>
              <a:rPr lang="en-US"/>
              <a:t>)= </a:t>
            </a:r>
            <a:r>
              <a:rPr lang="en-US" err="1"/>
              <a:t>E</a:t>
            </a:r>
            <a:r>
              <a:rPr lang="en-US" baseline="-25000" err="1"/>
              <a:t>y~Pdata</a:t>
            </a:r>
            <a:r>
              <a:rPr lang="en-US" baseline="-25000"/>
              <a:t>(y)</a:t>
            </a:r>
            <a:r>
              <a:rPr lang="en-US"/>
              <a:t>[</a:t>
            </a:r>
            <a:r>
              <a:rPr lang="en-US" err="1"/>
              <a:t>logD</a:t>
            </a:r>
            <a:r>
              <a:rPr lang="en-US" baseline="-25000" err="1"/>
              <a:t>x</a:t>
            </a:r>
            <a:r>
              <a:rPr lang="en-US"/>
              <a:t>(y)]+ E</a:t>
            </a:r>
            <a:r>
              <a:rPr lang="en-US" baseline="-25000"/>
              <a:t>x~Pdata(x)</a:t>
            </a:r>
            <a:r>
              <a:rPr lang="en-US"/>
              <a:t>[log(1-D</a:t>
            </a:r>
            <a:r>
              <a:rPr lang="en-US" baseline="-25000"/>
              <a:t>x</a:t>
            </a:r>
            <a:r>
              <a:rPr lang="en-US"/>
              <a:t>(G(x)))]</a:t>
            </a:r>
          </a:p>
        </p:txBody>
      </p:sp>
      <p:sp>
        <p:nvSpPr>
          <p:cNvPr id="9" name="TextBox 8">
            <a:extLst>
              <a:ext uri="{FF2B5EF4-FFF2-40B4-BE49-F238E27FC236}">
                <a16:creationId xmlns:a16="http://schemas.microsoft.com/office/drawing/2014/main" id="{4F5AE01F-66A6-B9C6-1A75-F5E70E6B2F24}"/>
              </a:ext>
            </a:extLst>
          </p:cNvPr>
          <p:cNvSpPr txBox="1"/>
          <p:nvPr/>
        </p:nvSpPr>
        <p:spPr>
          <a:xfrm>
            <a:off x="-2149" y="2574757"/>
            <a:ext cx="52741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a:solidFill>
                  <a:srgbClr val="333333"/>
                </a:solidFill>
              </a:rPr>
              <a:t>Adversarial loss </a:t>
            </a:r>
            <a:r>
              <a:rPr lang="en-US" sz="2300" err="1">
                <a:solidFill>
                  <a:srgbClr val="333333"/>
                </a:solidFill>
              </a:rPr>
              <a:t>function:start</a:t>
            </a:r>
            <a:r>
              <a:rPr lang="en-US" sz="2300">
                <a:solidFill>
                  <a:srgbClr val="333333"/>
                </a:solidFill>
              </a:rPr>
              <a:t> form y try to fake x'=F(y)</a:t>
            </a:r>
            <a:endParaRPr lang="en-US"/>
          </a:p>
          <a:p>
            <a:r>
              <a:rPr lang="en-US"/>
              <a:t>L</a:t>
            </a:r>
            <a:r>
              <a:rPr lang="en-US" baseline="-25000"/>
              <a:t>GAN</a:t>
            </a:r>
            <a:r>
              <a:rPr lang="en-US"/>
              <a:t>(</a:t>
            </a:r>
            <a:r>
              <a:rPr lang="en-US" err="1"/>
              <a:t>F,D</a:t>
            </a:r>
            <a:r>
              <a:rPr lang="en-US" baseline="-25000" err="1"/>
              <a:t>y</a:t>
            </a:r>
            <a:r>
              <a:rPr lang="en-US" err="1"/>
              <a:t>,X,Y</a:t>
            </a:r>
            <a:r>
              <a:rPr lang="en-US"/>
              <a:t>)= </a:t>
            </a:r>
            <a:r>
              <a:rPr lang="en-US" err="1"/>
              <a:t>E</a:t>
            </a:r>
            <a:r>
              <a:rPr lang="en-US" baseline="-25000" err="1"/>
              <a:t>x~Pdata</a:t>
            </a:r>
            <a:r>
              <a:rPr lang="en-US" baseline="-25000"/>
              <a:t>(x)</a:t>
            </a:r>
            <a:r>
              <a:rPr lang="en-US"/>
              <a:t>[</a:t>
            </a:r>
            <a:r>
              <a:rPr lang="en-US" err="1"/>
              <a:t>logD</a:t>
            </a:r>
            <a:r>
              <a:rPr lang="en-US" baseline="-25000" err="1"/>
              <a:t>y</a:t>
            </a:r>
            <a:r>
              <a:rPr lang="en-US"/>
              <a:t>(x)]+ </a:t>
            </a:r>
            <a:r>
              <a:rPr lang="en-US" err="1"/>
              <a:t>E</a:t>
            </a:r>
            <a:r>
              <a:rPr lang="en-US" baseline="-25000" err="1"/>
              <a:t>y~Pdata</a:t>
            </a:r>
            <a:r>
              <a:rPr lang="en-US" baseline="-25000"/>
              <a:t>(y)</a:t>
            </a:r>
            <a:r>
              <a:rPr lang="en-US"/>
              <a:t>[log(1-D</a:t>
            </a:r>
            <a:r>
              <a:rPr lang="en-US" baseline="-25000"/>
              <a:t>y</a:t>
            </a:r>
            <a:r>
              <a:rPr lang="en-US"/>
              <a:t>(F(y)))]</a:t>
            </a:r>
          </a:p>
        </p:txBody>
      </p:sp>
    </p:spTree>
    <p:extLst>
      <p:ext uri="{BB962C8B-B14F-4D97-AF65-F5344CB8AC3E}">
        <p14:creationId xmlns:p14="http://schemas.microsoft.com/office/powerpoint/2010/main" val="3024590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2" name="Picture 1" descr="A collage of pictures of animals and nature&#10;&#10;Description automatically generated">
            <a:extLst>
              <a:ext uri="{FF2B5EF4-FFF2-40B4-BE49-F238E27FC236}">
                <a16:creationId xmlns:a16="http://schemas.microsoft.com/office/drawing/2014/main" id="{01E402CD-D385-4F5A-3FC5-9601EF26FF6A}"/>
              </a:ext>
            </a:extLst>
          </p:cNvPr>
          <p:cNvPicPr>
            <a:picLocks noChangeAspect="1"/>
          </p:cNvPicPr>
          <p:nvPr/>
        </p:nvPicPr>
        <p:blipFill>
          <a:blip r:embed="rId3"/>
          <a:stretch>
            <a:fillRect/>
          </a:stretch>
        </p:blipFill>
        <p:spPr>
          <a:xfrm>
            <a:off x="2214563" y="0"/>
            <a:ext cx="4714875" cy="5143500"/>
          </a:xfrm>
          <a:prstGeom prst="rect">
            <a:avLst/>
          </a:prstGeom>
        </p:spPr>
      </p:pic>
    </p:spTree>
    <p:extLst>
      <p:ext uri="{BB962C8B-B14F-4D97-AF65-F5344CB8AC3E}">
        <p14:creationId xmlns:p14="http://schemas.microsoft.com/office/powerpoint/2010/main" val="25009345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2" name="Picture 1">
            <a:extLst>
              <a:ext uri="{FF2B5EF4-FFF2-40B4-BE49-F238E27FC236}">
                <a16:creationId xmlns:a16="http://schemas.microsoft.com/office/drawing/2014/main" id="{AFF42B5C-DEA2-EDB1-BBEF-09626C52584B}"/>
              </a:ext>
            </a:extLst>
          </p:cNvPr>
          <p:cNvPicPr>
            <a:picLocks noChangeAspect="1"/>
          </p:cNvPicPr>
          <p:nvPr/>
        </p:nvPicPr>
        <p:blipFill>
          <a:blip r:embed="rId3"/>
          <a:stretch>
            <a:fillRect/>
          </a:stretch>
        </p:blipFill>
        <p:spPr>
          <a:xfrm>
            <a:off x="1328738" y="1471613"/>
            <a:ext cx="6486525" cy="2200275"/>
          </a:xfrm>
          <a:prstGeom prst="rect">
            <a:avLst/>
          </a:prstGeom>
        </p:spPr>
      </p:pic>
    </p:spTree>
    <p:extLst>
      <p:ext uri="{BB962C8B-B14F-4D97-AF65-F5344CB8AC3E}">
        <p14:creationId xmlns:p14="http://schemas.microsoft.com/office/powerpoint/2010/main" val="4168063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1"/>
        <p:cNvGrpSpPr/>
        <p:nvPr/>
      </p:nvGrpSpPr>
      <p:grpSpPr>
        <a:xfrm>
          <a:off x="0" y="0"/>
          <a:ext cx="0" cy="0"/>
          <a:chOff x="0" y="0"/>
          <a:chExt cx="0" cy="0"/>
        </a:xfrm>
      </p:grpSpPr>
      <p:sp>
        <p:nvSpPr>
          <p:cNvPr id="2522" name="Google Shape;2522;p69"/>
          <p:cNvSpPr txBox="1">
            <a:spLocks noGrp="1"/>
          </p:cNvSpPr>
          <p:nvPr>
            <p:ph type="ctrTitle"/>
          </p:nvPr>
        </p:nvSpPr>
        <p:spPr>
          <a:xfrm>
            <a:off x="3663450" y="1739550"/>
            <a:ext cx="2765100" cy="12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StyleGAN</a:t>
            </a:r>
            <a:endParaRPr/>
          </a:p>
        </p:txBody>
      </p:sp>
      <p:sp>
        <p:nvSpPr>
          <p:cNvPr id="2523" name="Google Shape;2523;p69"/>
          <p:cNvSpPr txBox="1">
            <a:spLocks noGrp="1"/>
          </p:cNvSpPr>
          <p:nvPr>
            <p:ph type="subTitle" idx="1"/>
          </p:nvPr>
        </p:nvSpPr>
        <p:spPr>
          <a:xfrm>
            <a:off x="3752584" y="2776649"/>
            <a:ext cx="3584917" cy="5687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err="1"/>
              <a:t>trong</a:t>
            </a:r>
            <a:r>
              <a:rPr lang="en-US"/>
              <a:t> </a:t>
            </a:r>
            <a:r>
              <a:rPr lang="en-US" err="1"/>
              <a:t>ứng</a:t>
            </a:r>
            <a:r>
              <a:rPr lang="en-US"/>
              <a:t> </a:t>
            </a:r>
            <a:r>
              <a:rPr lang="en-US" err="1"/>
              <a:t>dụng</a:t>
            </a:r>
            <a:r>
              <a:rPr lang="en-US"/>
              <a:t> </a:t>
            </a:r>
            <a:r>
              <a:rPr lang="en-US" err="1"/>
              <a:t>tạo</a:t>
            </a:r>
            <a:r>
              <a:rPr lang="en-US"/>
              <a:t> </a:t>
            </a:r>
            <a:r>
              <a:rPr lang="en-US" err="1"/>
              <a:t>sinh</a:t>
            </a:r>
            <a:r>
              <a:rPr lang="en-US"/>
              <a:t> </a:t>
            </a:r>
            <a:r>
              <a:rPr lang="en-US" err="1"/>
              <a:t>hình</a:t>
            </a:r>
            <a:r>
              <a:rPr lang="en-US"/>
              <a:t> </a:t>
            </a:r>
            <a:r>
              <a:rPr lang="en-US" err="1"/>
              <a:t>ảnh</a:t>
            </a:r>
            <a:r>
              <a:rPr lang="en-US"/>
              <a:t> </a:t>
            </a:r>
          </a:p>
        </p:txBody>
      </p:sp>
      <p:sp>
        <p:nvSpPr>
          <p:cNvPr id="2524" name="Google Shape;2524;p69"/>
          <p:cNvSpPr txBox="1">
            <a:spLocks noGrp="1"/>
          </p:cNvSpPr>
          <p:nvPr>
            <p:ph type="title" idx="2"/>
          </p:nvPr>
        </p:nvSpPr>
        <p:spPr>
          <a:xfrm>
            <a:off x="2096475" y="1739550"/>
            <a:ext cx="1566900" cy="12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extLst>
      <p:ext uri="{BB962C8B-B14F-4D97-AF65-F5344CB8AC3E}">
        <p14:creationId xmlns:p14="http://schemas.microsoft.com/office/powerpoint/2010/main" val="1660406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384" name="Google Shape;2384;p63"/>
          <p:cNvSpPr txBox="1">
            <a:spLocks noGrp="1"/>
          </p:cNvSpPr>
          <p:nvPr>
            <p:ph type="subTitle" idx="1"/>
          </p:nvPr>
        </p:nvSpPr>
        <p:spPr>
          <a:xfrm>
            <a:off x="1148528" y="1990080"/>
            <a:ext cx="4390800" cy="152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“StyleGAN được giới thiệu bởi NVDIA vào năm 2018, mở ra những cách tiếp cận mới để kiểm soát quá trình tổng hợp ảnh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a:xfrm>
            <a:off x="720304" y="622954"/>
            <a:ext cx="6326671" cy="808800"/>
          </a:xfrm>
        </p:spPr>
        <p:txBody>
          <a:bodyPr/>
          <a:lstStyle/>
          <a:p>
            <a:r>
              <a:rPr lang="en-US" sz="2800" err="1"/>
              <a:t>Kĩ</a:t>
            </a:r>
            <a:r>
              <a:rPr lang="en-US" sz="2800"/>
              <a:t> </a:t>
            </a:r>
            <a:r>
              <a:rPr lang="en-US" sz="2800" err="1"/>
              <a:t>thuật</a:t>
            </a:r>
            <a:r>
              <a:rPr lang="en-US" sz="2800"/>
              <a:t> </a:t>
            </a:r>
            <a:r>
              <a:rPr lang="en-US" sz="2800" err="1"/>
              <a:t>tổng</a:t>
            </a:r>
            <a:r>
              <a:rPr lang="en-US" sz="2800"/>
              <a:t> </a:t>
            </a:r>
            <a:r>
              <a:rPr lang="en-US" sz="2800" err="1"/>
              <a:t>hợp</a:t>
            </a:r>
            <a:r>
              <a:rPr lang="en-US" sz="2800"/>
              <a:t> </a:t>
            </a:r>
            <a:r>
              <a:rPr lang="en-US" sz="2800" err="1"/>
              <a:t>ảnh</a:t>
            </a:r>
            <a:r>
              <a:rPr lang="en-US" sz="2800"/>
              <a:t> </a:t>
            </a:r>
            <a:r>
              <a:rPr lang="en-US" sz="2800" err="1"/>
              <a:t>chất</a:t>
            </a:r>
            <a:r>
              <a:rPr lang="en-US" sz="2800"/>
              <a:t> </a:t>
            </a:r>
            <a:r>
              <a:rPr lang="en-US" sz="2800" err="1"/>
              <a:t>lượng</a:t>
            </a:r>
            <a:r>
              <a:rPr lang="en-US" sz="2800"/>
              <a:t> </a:t>
            </a:r>
            <a:r>
              <a:rPr lang="en-US" sz="2800" err="1"/>
              <a:t>cao</a:t>
            </a:r>
            <a:r>
              <a:rPr lang="en-US" sz="2800"/>
              <a:t> </a:t>
            </a:r>
          </a:p>
        </p:txBody>
      </p:sp>
      <p:sp>
        <p:nvSpPr>
          <p:cNvPr id="6" name="TextBox 5">
            <a:extLst>
              <a:ext uri="{FF2B5EF4-FFF2-40B4-BE49-F238E27FC236}">
                <a16:creationId xmlns:a16="http://schemas.microsoft.com/office/drawing/2014/main" id="{52AA4276-8A1B-83AB-520C-1567792A0527}"/>
              </a:ext>
            </a:extLst>
          </p:cNvPr>
          <p:cNvSpPr txBox="1"/>
          <p:nvPr/>
        </p:nvSpPr>
        <p:spPr>
          <a:xfrm>
            <a:off x="764532" y="1617643"/>
            <a:ext cx="56977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StyleGAN </a:t>
            </a:r>
            <a:r>
              <a:rPr lang="en-US" err="1">
                <a:latin typeface="Didact Gothic"/>
              </a:rPr>
              <a:t>tích</a:t>
            </a:r>
            <a:r>
              <a:rPr lang="en-US">
                <a:latin typeface="Didact Gothic"/>
              </a:rPr>
              <a:t> </a:t>
            </a:r>
            <a:r>
              <a:rPr lang="en-US" err="1">
                <a:latin typeface="Didact Gothic"/>
              </a:rPr>
              <a:t>hợp</a:t>
            </a:r>
            <a:r>
              <a:rPr lang="en-US">
                <a:latin typeface="Didact Gothic"/>
              </a:rPr>
              <a:t> </a:t>
            </a:r>
            <a:r>
              <a:rPr lang="en-US" err="1">
                <a:latin typeface="Didact Gothic"/>
              </a:rPr>
              <a:t>kĩ</a:t>
            </a:r>
            <a:r>
              <a:rPr lang="en-US">
                <a:latin typeface="Didact Gothic"/>
              </a:rPr>
              <a:t> </a:t>
            </a:r>
            <a:r>
              <a:rPr lang="en-US" err="1">
                <a:latin typeface="Didact Gothic"/>
              </a:rPr>
              <a:t>thuật</a:t>
            </a:r>
            <a:r>
              <a:rPr lang="en-US">
                <a:latin typeface="Didact Gothic"/>
              </a:rPr>
              <a:t> </a:t>
            </a:r>
            <a:r>
              <a:rPr lang="en-US" err="1">
                <a:latin typeface="Didact Gothic"/>
              </a:rPr>
              <a:t>phát</a:t>
            </a:r>
            <a:r>
              <a:rPr lang="en-US">
                <a:latin typeface="Didact Gothic"/>
              </a:rPr>
              <a:t> </a:t>
            </a:r>
            <a:r>
              <a:rPr lang="en-US" err="1">
                <a:latin typeface="Didact Gothic"/>
              </a:rPr>
              <a:t>triển</a:t>
            </a:r>
            <a:r>
              <a:rPr lang="en-US">
                <a:latin typeface="Didact Gothic"/>
              </a:rPr>
              <a:t> </a:t>
            </a:r>
            <a:r>
              <a:rPr lang="en-US" err="1">
                <a:latin typeface="Didact Gothic"/>
              </a:rPr>
              <a:t>tiến</a:t>
            </a:r>
            <a:r>
              <a:rPr lang="en-US">
                <a:latin typeface="Didact Gothic"/>
              </a:rPr>
              <a:t> </a:t>
            </a:r>
            <a:r>
              <a:rPr lang="en-US" err="1">
                <a:latin typeface="Didact Gothic"/>
              </a:rPr>
              <a:t>bộ</a:t>
            </a:r>
            <a:r>
              <a:rPr lang="en-US">
                <a:latin typeface="Didact Gothic"/>
              </a:rPr>
              <a:t> ( progressive growing) </a:t>
            </a:r>
            <a:r>
              <a:rPr lang="en-US" err="1">
                <a:latin typeface="Didact Gothic"/>
              </a:rPr>
              <a:t>được</a:t>
            </a:r>
            <a:r>
              <a:rPr lang="en-US">
                <a:latin typeface="Didact Gothic"/>
              </a:rPr>
              <a:t> </a:t>
            </a:r>
            <a:r>
              <a:rPr lang="en-US" err="1">
                <a:latin typeface="Didact Gothic"/>
              </a:rPr>
              <a:t>phát</a:t>
            </a:r>
            <a:r>
              <a:rPr lang="en-US">
                <a:latin typeface="Didact Gothic"/>
              </a:rPr>
              <a:t> </a:t>
            </a:r>
            <a:r>
              <a:rPr lang="en-US" err="1">
                <a:latin typeface="Didact Gothic"/>
              </a:rPr>
              <a:t>triển</a:t>
            </a:r>
            <a:r>
              <a:rPr lang="en-US">
                <a:latin typeface="Didact Gothic"/>
              </a:rPr>
              <a:t>  </a:t>
            </a:r>
            <a:r>
              <a:rPr lang="en-US" err="1">
                <a:latin typeface="Didact Gothic"/>
              </a:rPr>
              <a:t>từ</a:t>
            </a:r>
            <a:r>
              <a:rPr lang="en-US">
                <a:latin typeface="Didact Gothic"/>
              </a:rPr>
              <a:t> GAN, </a:t>
            </a:r>
            <a:r>
              <a:rPr lang="en-US" err="1">
                <a:latin typeface="Didact Gothic"/>
              </a:rPr>
              <a:t>quá</a:t>
            </a:r>
            <a:r>
              <a:rPr lang="en-US">
                <a:latin typeface="Didact Gothic"/>
              </a:rPr>
              <a:t> </a:t>
            </a:r>
            <a:r>
              <a:rPr lang="en-US" err="1">
                <a:latin typeface="Didact Gothic"/>
              </a:rPr>
              <a:t>trình</a:t>
            </a:r>
            <a:r>
              <a:rPr lang="en-US">
                <a:latin typeface="Didact Gothic"/>
              </a:rPr>
              <a:t> </a:t>
            </a:r>
            <a:r>
              <a:rPr lang="en-US" err="1">
                <a:latin typeface="Didact Gothic"/>
              </a:rPr>
              <a:t>này</a:t>
            </a:r>
            <a:r>
              <a:rPr lang="en-US">
                <a:latin typeface="Didact Gothic"/>
              </a:rPr>
              <a:t> ban </a:t>
            </a:r>
            <a:r>
              <a:rPr lang="en-US" err="1">
                <a:latin typeface="Didact Gothic"/>
              </a:rPr>
              <a:t>đầu</a:t>
            </a:r>
            <a:r>
              <a:rPr lang="en-US">
                <a:latin typeface="Didact Gothic"/>
              </a:rPr>
              <a:t> </a:t>
            </a:r>
            <a:r>
              <a:rPr lang="en-US" err="1">
                <a:latin typeface="Didact Gothic"/>
              </a:rPr>
              <a:t>sẽ</a:t>
            </a:r>
            <a:r>
              <a:rPr lang="en-US">
                <a:latin typeface="Didact Gothic"/>
              </a:rPr>
              <a:t> </a:t>
            </a:r>
            <a:r>
              <a:rPr lang="en-US" err="1">
                <a:latin typeface="Didact Gothic"/>
              </a:rPr>
              <a:t>được</a:t>
            </a:r>
            <a:r>
              <a:rPr lang="en-US">
                <a:latin typeface="Didact Gothic"/>
              </a:rPr>
              <a:t> train </a:t>
            </a:r>
            <a:r>
              <a:rPr lang="en-US" err="1">
                <a:latin typeface="Didact Gothic"/>
              </a:rPr>
              <a:t>trên</a:t>
            </a:r>
            <a:r>
              <a:rPr lang="en-US">
                <a:latin typeface="Didact Gothic"/>
              </a:rPr>
              <a:t> </a:t>
            </a:r>
            <a:r>
              <a:rPr lang="en-US" err="1">
                <a:latin typeface="Didact Gothic"/>
              </a:rPr>
              <a:t>ảnh</a:t>
            </a:r>
            <a:r>
              <a:rPr lang="en-US">
                <a:latin typeface="Didact Gothic"/>
              </a:rPr>
              <a:t> 4x4, </a:t>
            </a:r>
            <a:r>
              <a:rPr lang="en-US" err="1">
                <a:latin typeface="Didact Gothic"/>
              </a:rPr>
              <a:t>các</a:t>
            </a:r>
            <a:r>
              <a:rPr lang="en-US">
                <a:latin typeface="Didact Gothic"/>
              </a:rPr>
              <a:t> </a:t>
            </a:r>
            <a:r>
              <a:rPr lang="en-US" err="1">
                <a:latin typeface="Didact Gothic"/>
              </a:rPr>
              <a:t>lớp</a:t>
            </a:r>
            <a:r>
              <a:rPr lang="en-US">
                <a:latin typeface="Didact Gothic"/>
              </a:rPr>
              <a:t> </a:t>
            </a:r>
            <a:r>
              <a:rPr lang="en-US" err="1">
                <a:latin typeface="Didact Gothic"/>
              </a:rPr>
              <a:t>dần</a:t>
            </a:r>
            <a:r>
              <a:rPr lang="en-US">
                <a:latin typeface="Didact Gothic"/>
              </a:rPr>
              <a:t> </a:t>
            </a:r>
            <a:r>
              <a:rPr lang="en-US" err="1">
                <a:latin typeface="Didact Gothic"/>
              </a:rPr>
              <a:t>được</a:t>
            </a:r>
            <a:r>
              <a:rPr lang="en-US">
                <a:latin typeface="Didact Gothic"/>
              </a:rPr>
              <a:t> </a:t>
            </a:r>
            <a:r>
              <a:rPr lang="en-US" err="1">
                <a:latin typeface="Didact Gothic"/>
              </a:rPr>
              <a:t>thêm</a:t>
            </a:r>
            <a:r>
              <a:rPr lang="en-US">
                <a:latin typeface="Didact Gothic"/>
              </a:rPr>
              <a:t> </a:t>
            </a:r>
            <a:r>
              <a:rPr lang="en-US" err="1">
                <a:latin typeface="Didact Gothic"/>
              </a:rPr>
              <a:t>vào</a:t>
            </a:r>
            <a:r>
              <a:rPr lang="en-US">
                <a:latin typeface="Didact Gothic"/>
              </a:rPr>
              <a:t> </a:t>
            </a:r>
            <a:r>
              <a:rPr lang="en-US" err="1">
                <a:latin typeface="Didact Gothic"/>
              </a:rPr>
              <a:t>và</a:t>
            </a:r>
            <a:r>
              <a:rPr lang="en-US">
                <a:latin typeface="Didact Gothic"/>
              </a:rPr>
              <a:t> </a:t>
            </a:r>
            <a:r>
              <a:rPr lang="en-US" err="1">
                <a:latin typeface="Didact Gothic"/>
              </a:rPr>
              <a:t>kích</a:t>
            </a:r>
            <a:r>
              <a:rPr lang="en-US">
                <a:latin typeface="Didact Gothic"/>
              </a:rPr>
              <a:t> </a:t>
            </a:r>
            <a:r>
              <a:rPr lang="en-US" err="1">
                <a:latin typeface="Didact Gothic"/>
              </a:rPr>
              <a:t>thước</a:t>
            </a:r>
            <a:r>
              <a:rPr lang="en-US">
                <a:latin typeface="Didact Gothic"/>
              </a:rPr>
              <a:t> </a:t>
            </a:r>
            <a:r>
              <a:rPr lang="en-US" err="1">
                <a:latin typeface="Didact Gothic"/>
              </a:rPr>
              <a:t>ảnh</a:t>
            </a:r>
            <a:r>
              <a:rPr lang="en-US">
                <a:latin typeface="Didact Gothic"/>
              </a:rPr>
              <a:t> </a:t>
            </a:r>
            <a:r>
              <a:rPr lang="en-US" err="1">
                <a:latin typeface="Didact Gothic"/>
              </a:rPr>
              <a:t>cũng</a:t>
            </a:r>
            <a:r>
              <a:rPr lang="en-US">
                <a:latin typeface="Didact Gothic"/>
              </a:rPr>
              <a:t> </a:t>
            </a:r>
            <a:r>
              <a:rPr lang="en-US" err="1">
                <a:latin typeface="Didact Gothic"/>
              </a:rPr>
              <a:t>dần</a:t>
            </a:r>
            <a:r>
              <a:rPr lang="en-US">
                <a:latin typeface="Didact Gothic"/>
              </a:rPr>
              <a:t> </a:t>
            </a:r>
            <a:r>
              <a:rPr lang="en-US" err="1">
                <a:latin typeface="Didact Gothic"/>
              </a:rPr>
              <a:t>tăng</a:t>
            </a:r>
            <a:r>
              <a:rPr lang="en-US">
                <a:latin typeface="Didact Gothic"/>
              </a:rPr>
              <a:t> </a:t>
            </a:r>
            <a:r>
              <a:rPr lang="en-US" err="1">
                <a:latin typeface="Didact Gothic"/>
              </a:rPr>
              <a:t>lên</a:t>
            </a:r>
            <a:r>
              <a:rPr lang="en-US">
                <a:latin typeface="Didact Gothic"/>
              </a:rPr>
              <a:t>, </a:t>
            </a:r>
            <a:r>
              <a:rPr lang="en-US" err="1">
                <a:latin typeface="Didact Gothic"/>
              </a:rPr>
              <a:t>giúp</a:t>
            </a:r>
            <a:r>
              <a:rPr lang="en-US">
                <a:latin typeface="Didact Gothic"/>
              </a:rPr>
              <a:t> </a:t>
            </a:r>
            <a:r>
              <a:rPr lang="en-US" err="1">
                <a:latin typeface="Didact Gothic"/>
              </a:rPr>
              <a:t>thời</a:t>
            </a:r>
            <a:r>
              <a:rPr lang="en-US">
                <a:latin typeface="Didact Gothic"/>
              </a:rPr>
              <a:t> </a:t>
            </a:r>
            <a:r>
              <a:rPr lang="en-US" err="1">
                <a:latin typeface="Didact Gothic"/>
              </a:rPr>
              <a:t>gian</a:t>
            </a:r>
            <a:r>
              <a:rPr lang="en-US">
                <a:latin typeface="Didact Gothic"/>
              </a:rPr>
              <a:t> </a:t>
            </a:r>
            <a:r>
              <a:rPr lang="en-US" err="1">
                <a:latin typeface="Didact Gothic"/>
              </a:rPr>
              <a:t>huấn</a:t>
            </a:r>
            <a:r>
              <a:rPr lang="en-US">
                <a:latin typeface="Didact Gothic"/>
              </a:rPr>
              <a:t> </a:t>
            </a:r>
            <a:r>
              <a:rPr lang="en-US" err="1">
                <a:latin typeface="Didact Gothic"/>
              </a:rPr>
              <a:t>luyện</a:t>
            </a:r>
            <a:r>
              <a:rPr lang="en-US">
                <a:latin typeface="Didact Gothic"/>
              </a:rPr>
              <a:t> </a:t>
            </a:r>
            <a:r>
              <a:rPr lang="en-US" err="1">
                <a:latin typeface="Didact Gothic"/>
              </a:rPr>
              <a:t>được</a:t>
            </a:r>
            <a:r>
              <a:rPr lang="en-US">
                <a:latin typeface="Didact Gothic"/>
              </a:rPr>
              <a:t> </a:t>
            </a:r>
            <a:r>
              <a:rPr lang="en-US" err="1">
                <a:latin typeface="Didact Gothic"/>
              </a:rPr>
              <a:t>rút</a:t>
            </a:r>
            <a:r>
              <a:rPr lang="en-US">
                <a:latin typeface="Didact Gothic"/>
              </a:rPr>
              <a:t> </a:t>
            </a:r>
            <a:r>
              <a:rPr lang="en-US" err="1">
                <a:latin typeface="Didact Gothic"/>
              </a:rPr>
              <a:t>ngắn</a:t>
            </a:r>
            <a:r>
              <a:rPr lang="en-US">
                <a:latin typeface="Didact Gothic"/>
              </a:rPr>
              <a:t> </a:t>
            </a:r>
            <a:r>
              <a:rPr lang="en-US" err="1">
                <a:latin typeface="Didact Gothic"/>
              </a:rPr>
              <a:t>và</a:t>
            </a:r>
            <a:r>
              <a:rPr lang="en-US">
                <a:latin typeface="Didact Gothic"/>
              </a:rPr>
              <a:t> </a:t>
            </a:r>
            <a:r>
              <a:rPr lang="en-US" err="1">
                <a:latin typeface="Didact Gothic"/>
              </a:rPr>
              <a:t>ổn</a:t>
            </a:r>
            <a:r>
              <a:rPr lang="en-US">
                <a:latin typeface="Didact Gothic"/>
              </a:rPr>
              <a:t> </a:t>
            </a:r>
            <a:r>
              <a:rPr lang="en-US" err="1">
                <a:latin typeface="Didact Gothic"/>
              </a:rPr>
              <a:t>định</a:t>
            </a:r>
            <a:r>
              <a:rPr lang="en-US">
                <a:latin typeface="Didact Gothic"/>
              </a:rPr>
              <a:t> </a:t>
            </a:r>
            <a:r>
              <a:rPr lang="en-US" err="1">
                <a:latin typeface="Didact Gothic"/>
              </a:rPr>
              <a:t>hơn</a:t>
            </a:r>
            <a:r>
              <a:rPr lang="en-US">
                <a:latin typeface="Didact Gothic"/>
              </a:rPr>
              <a:t> </a:t>
            </a:r>
          </a:p>
        </p:txBody>
      </p:sp>
      <p:pic>
        <p:nvPicPr>
          <p:cNvPr id="3" name="Picture 2">
            <a:extLst>
              <a:ext uri="{FF2B5EF4-FFF2-40B4-BE49-F238E27FC236}">
                <a16:creationId xmlns:a16="http://schemas.microsoft.com/office/drawing/2014/main" id="{4ED66A66-B3F3-2BA1-D8CC-095E569CFEE4}"/>
              </a:ext>
            </a:extLst>
          </p:cNvPr>
          <p:cNvPicPr>
            <a:picLocks noChangeAspect="1"/>
          </p:cNvPicPr>
          <p:nvPr/>
        </p:nvPicPr>
        <p:blipFill>
          <a:blip r:embed="rId2"/>
          <a:stretch>
            <a:fillRect/>
          </a:stretch>
        </p:blipFill>
        <p:spPr>
          <a:xfrm>
            <a:off x="950976" y="2696671"/>
            <a:ext cx="4102151" cy="1823875"/>
          </a:xfrm>
          <a:prstGeom prst="rect">
            <a:avLst/>
          </a:prstGeom>
        </p:spPr>
      </p:pic>
      <p:sp>
        <p:nvSpPr>
          <p:cNvPr id="4" name="Flowchart: Alternate Process 3">
            <a:extLst>
              <a:ext uri="{FF2B5EF4-FFF2-40B4-BE49-F238E27FC236}">
                <a16:creationId xmlns:a16="http://schemas.microsoft.com/office/drawing/2014/main" id="{093CB912-2D99-7036-E35B-C046134EA7D0}"/>
              </a:ext>
            </a:extLst>
          </p:cNvPr>
          <p:cNvSpPr/>
          <p:nvPr/>
        </p:nvSpPr>
        <p:spPr>
          <a:xfrm>
            <a:off x="6318502" y="2660943"/>
            <a:ext cx="548640" cy="11807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4x4</a:t>
            </a:r>
          </a:p>
        </p:txBody>
      </p:sp>
      <p:sp>
        <p:nvSpPr>
          <p:cNvPr id="7" name="Flowchart: Alternate Process 6">
            <a:extLst>
              <a:ext uri="{FF2B5EF4-FFF2-40B4-BE49-F238E27FC236}">
                <a16:creationId xmlns:a16="http://schemas.microsoft.com/office/drawing/2014/main" id="{C1173F3A-5B84-3A6F-F800-23FE4FD2695F}"/>
              </a:ext>
            </a:extLst>
          </p:cNvPr>
          <p:cNvSpPr/>
          <p:nvPr/>
        </p:nvSpPr>
        <p:spPr>
          <a:xfrm>
            <a:off x="6260592" y="2810178"/>
            <a:ext cx="676656" cy="11807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8x8</a:t>
            </a:r>
          </a:p>
        </p:txBody>
      </p:sp>
      <p:sp>
        <p:nvSpPr>
          <p:cNvPr id="8" name="Flowchart: Alternate Process 7">
            <a:extLst>
              <a:ext uri="{FF2B5EF4-FFF2-40B4-BE49-F238E27FC236}">
                <a16:creationId xmlns:a16="http://schemas.microsoft.com/office/drawing/2014/main" id="{98EF1210-8E20-2FCE-5895-E86FE7799079}"/>
              </a:ext>
            </a:extLst>
          </p:cNvPr>
          <p:cNvSpPr/>
          <p:nvPr/>
        </p:nvSpPr>
        <p:spPr>
          <a:xfrm>
            <a:off x="6199631" y="2959413"/>
            <a:ext cx="786383" cy="11807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16x16</a:t>
            </a:r>
          </a:p>
        </p:txBody>
      </p:sp>
      <p:sp>
        <p:nvSpPr>
          <p:cNvPr id="9" name="Flowchart: Alternate Process 8">
            <a:extLst>
              <a:ext uri="{FF2B5EF4-FFF2-40B4-BE49-F238E27FC236}">
                <a16:creationId xmlns:a16="http://schemas.microsoft.com/office/drawing/2014/main" id="{41F81AA8-AA48-4FB7-E7C5-0D78FBF0E952}"/>
              </a:ext>
            </a:extLst>
          </p:cNvPr>
          <p:cNvSpPr/>
          <p:nvPr/>
        </p:nvSpPr>
        <p:spPr>
          <a:xfrm>
            <a:off x="6150865" y="3108648"/>
            <a:ext cx="896110" cy="11807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32x32</a:t>
            </a:r>
          </a:p>
        </p:txBody>
      </p:sp>
      <p:sp>
        <p:nvSpPr>
          <p:cNvPr id="10" name="Flowchart: Alternate Process 9">
            <a:extLst>
              <a:ext uri="{FF2B5EF4-FFF2-40B4-BE49-F238E27FC236}">
                <a16:creationId xmlns:a16="http://schemas.microsoft.com/office/drawing/2014/main" id="{378FE57B-6307-FE9D-5D4A-8E3EA90B0240}"/>
              </a:ext>
            </a:extLst>
          </p:cNvPr>
          <p:cNvSpPr/>
          <p:nvPr/>
        </p:nvSpPr>
        <p:spPr>
          <a:xfrm>
            <a:off x="6065520" y="3257883"/>
            <a:ext cx="1060703" cy="11807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64x64</a:t>
            </a:r>
          </a:p>
        </p:txBody>
      </p:sp>
      <p:sp>
        <p:nvSpPr>
          <p:cNvPr id="11" name="Flowchart: Alternate Process 10">
            <a:extLst>
              <a:ext uri="{FF2B5EF4-FFF2-40B4-BE49-F238E27FC236}">
                <a16:creationId xmlns:a16="http://schemas.microsoft.com/office/drawing/2014/main" id="{F624F3A5-24D3-811C-DEEE-E0978E9ED7BA}"/>
              </a:ext>
            </a:extLst>
          </p:cNvPr>
          <p:cNvSpPr/>
          <p:nvPr/>
        </p:nvSpPr>
        <p:spPr>
          <a:xfrm>
            <a:off x="6318502" y="4237840"/>
            <a:ext cx="548640" cy="118071"/>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4x4</a:t>
            </a:r>
          </a:p>
        </p:txBody>
      </p:sp>
      <p:sp>
        <p:nvSpPr>
          <p:cNvPr id="12" name="Flowchart: Alternate Process 11">
            <a:extLst>
              <a:ext uri="{FF2B5EF4-FFF2-40B4-BE49-F238E27FC236}">
                <a16:creationId xmlns:a16="http://schemas.microsoft.com/office/drawing/2014/main" id="{C338105F-B40E-74CE-83E7-BF3120F826AC}"/>
              </a:ext>
            </a:extLst>
          </p:cNvPr>
          <p:cNvSpPr/>
          <p:nvPr/>
        </p:nvSpPr>
        <p:spPr>
          <a:xfrm>
            <a:off x="6254494" y="4088605"/>
            <a:ext cx="676656" cy="118071"/>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8x8</a:t>
            </a:r>
          </a:p>
        </p:txBody>
      </p:sp>
      <p:sp>
        <p:nvSpPr>
          <p:cNvPr id="13" name="Flowchart: Alternate Process 12">
            <a:extLst>
              <a:ext uri="{FF2B5EF4-FFF2-40B4-BE49-F238E27FC236}">
                <a16:creationId xmlns:a16="http://schemas.microsoft.com/office/drawing/2014/main" id="{186DFC38-1DDC-A0DB-F858-B73FC2058C44}"/>
              </a:ext>
            </a:extLst>
          </p:cNvPr>
          <p:cNvSpPr/>
          <p:nvPr/>
        </p:nvSpPr>
        <p:spPr>
          <a:xfrm>
            <a:off x="6199631" y="3970534"/>
            <a:ext cx="786383" cy="118071"/>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16x16</a:t>
            </a:r>
          </a:p>
        </p:txBody>
      </p:sp>
      <p:sp>
        <p:nvSpPr>
          <p:cNvPr id="14" name="Flowchart: Alternate Process 13">
            <a:extLst>
              <a:ext uri="{FF2B5EF4-FFF2-40B4-BE49-F238E27FC236}">
                <a16:creationId xmlns:a16="http://schemas.microsoft.com/office/drawing/2014/main" id="{85043627-289F-0C20-6423-14A687BB2159}"/>
              </a:ext>
            </a:extLst>
          </p:cNvPr>
          <p:cNvSpPr/>
          <p:nvPr/>
        </p:nvSpPr>
        <p:spPr>
          <a:xfrm>
            <a:off x="6157478" y="3858073"/>
            <a:ext cx="896110" cy="118071"/>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32x32</a:t>
            </a:r>
          </a:p>
        </p:txBody>
      </p:sp>
      <p:sp>
        <p:nvSpPr>
          <p:cNvPr id="15" name="Flowchart: Alternate Process 14">
            <a:extLst>
              <a:ext uri="{FF2B5EF4-FFF2-40B4-BE49-F238E27FC236}">
                <a16:creationId xmlns:a16="http://schemas.microsoft.com/office/drawing/2014/main" id="{89F736D5-DF54-214C-7FB3-7AFE3318C1A8}"/>
              </a:ext>
            </a:extLst>
          </p:cNvPr>
          <p:cNvSpPr/>
          <p:nvPr/>
        </p:nvSpPr>
        <p:spPr>
          <a:xfrm>
            <a:off x="6062470" y="3724420"/>
            <a:ext cx="1060703" cy="118071"/>
          </a:xfrm>
          <a:prstGeom prst="flowChartAlternateProcess">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64x64</a:t>
            </a:r>
          </a:p>
        </p:txBody>
      </p:sp>
      <p:sp>
        <p:nvSpPr>
          <p:cNvPr id="16" name="TextBox 15">
            <a:extLst>
              <a:ext uri="{FF2B5EF4-FFF2-40B4-BE49-F238E27FC236}">
                <a16:creationId xmlns:a16="http://schemas.microsoft.com/office/drawing/2014/main" id="{CB218E09-4016-70B0-1B19-1D8EB992358B}"/>
              </a:ext>
            </a:extLst>
          </p:cNvPr>
          <p:cNvSpPr txBox="1"/>
          <p:nvPr/>
        </p:nvSpPr>
        <p:spPr>
          <a:xfrm>
            <a:off x="6439678" y="2353166"/>
            <a:ext cx="188457" cy="261610"/>
          </a:xfrm>
          <a:prstGeom prst="rect">
            <a:avLst/>
          </a:prstGeom>
          <a:noFill/>
        </p:spPr>
        <p:txBody>
          <a:bodyPr wrap="square" rtlCol="0">
            <a:spAutoFit/>
          </a:bodyPr>
          <a:lstStyle/>
          <a:p>
            <a:r>
              <a:rPr lang="en-US" sz="1100"/>
              <a:t>Z</a:t>
            </a:r>
          </a:p>
        </p:txBody>
      </p:sp>
      <p:sp>
        <p:nvSpPr>
          <p:cNvPr id="18" name="TextBox 17">
            <a:extLst>
              <a:ext uri="{FF2B5EF4-FFF2-40B4-BE49-F238E27FC236}">
                <a16:creationId xmlns:a16="http://schemas.microsoft.com/office/drawing/2014/main" id="{CBDBE194-A1F8-4680-6295-9AFEC062AC81}"/>
              </a:ext>
            </a:extLst>
          </p:cNvPr>
          <p:cNvSpPr txBox="1"/>
          <p:nvPr/>
        </p:nvSpPr>
        <p:spPr>
          <a:xfrm>
            <a:off x="4005072" y="3975843"/>
            <a:ext cx="1298448" cy="461665"/>
          </a:xfrm>
          <a:prstGeom prst="rect">
            <a:avLst/>
          </a:prstGeom>
          <a:noFill/>
        </p:spPr>
        <p:txBody>
          <a:bodyPr wrap="square" rtlCol="0">
            <a:spAutoFit/>
          </a:bodyPr>
          <a:lstStyle/>
          <a:p>
            <a:r>
              <a:rPr lang="en-US" sz="1200"/>
              <a:t>1024*1024 resolution</a:t>
            </a:r>
          </a:p>
        </p:txBody>
      </p:sp>
      <p:cxnSp>
        <p:nvCxnSpPr>
          <p:cNvPr id="20" name="Straight Arrow Connector 19">
            <a:extLst>
              <a:ext uri="{FF2B5EF4-FFF2-40B4-BE49-F238E27FC236}">
                <a16:creationId xmlns:a16="http://schemas.microsoft.com/office/drawing/2014/main" id="{4F8F0A67-446C-03EA-E04F-07FD807C8AE8}"/>
              </a:ext>
            </a:extLst>
          </p:cNvPr>
          <p:cNvCxnSpPr/>
          <p:nvPr/>
        </p:nvCxnSpPr>
        <p:spPr>
          <a:xfrm>
            <a:off x="6370320" y="3438144"/>
            <a:ext cx="0" cy="286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5D3429E-AF34-4871-B559-4722F15036E0}"/>
              </a:ext>
            </a:extLst>
          </p:cNvPr>
          <p:cNvSpPr txBox="1"/>
          <p:nvPr/>
        </p:nvSpPr>
        <p:spPr>
          <a:xfrm>
            <a:off x="6134877" y="3452746"/>
            <a:ext cx="304801" cy="215444"/>
          </a:xfrm>
          <a:prstGeom prst="rect">
            <a:avLst/>
          </a:prstGeom>
          <a:noFill/>
        </p:spPr>
        <p:txBody>
          <a:bodyPr wrap="square" rtlCol="0">
            <a:spAutoFit/>
          </a:bodyPr>
          <a:lstStyle/>
          <a:p>
            <a:r>
              <a:rPr lang="en-US" sz="800"/>
              <a:t>X’</a:t>
            </a:r>
          </a:p>
        </p:txBody>
      </p:sp>
      <p:sp>
        <p:nvSpPr>
          <p:cNvPr id="22" name="TextBox 21">
            <a:extLst>
              <a:ext uri="{FF2B5EF4-FFF2-40B4-BE49-F238E27FC236}">
                <a16:creationId xmlns:a16="http://schemas.microsoft.com/office/drawing/2014/main" id="{2F3E1D1C-908A-3E7D-0353-37A5CE77EFCF}"/>
              </a:ext>
            </a:extLst>
          </p:cNvPr>
          <p:cNvSpPr txBox="1"/>
          <p:nvPr/>
        </p:nvSpPr>
        <p:spPr>
          <a:xfrm>
            <a:off x="6714741" y="3438144"/>
            <a:ext cx="304801" cy="215444"/>
          </a:xfrm>
          <a:prstGeom prst="rect">
            <a:avLst/>
          </a:prstGeom>
          <a:noFill/>
        </p:spPr>
        <p:txBody>
          <a:bodyPr wrap="square" rtlCol="0">
            <a:spAutoFit/>
          </a:bodyPr>
          <a:lstStyle/>
          <a:p>
            <a:r>
              <a:rPr lang="en-US" sz="800"/>
              <a:t>X</a:t>
            </a:r>
          </a:p>
        </p:txBody>
      </p:sp>
      <p:cxnSp>
        <p:nvCxnSpPr>
          <p:cNvPr id="23" name="Straight Arrow Connector 22">
            <a:extLst>
              <a:ext uri="{FF2B5EF4-FFF2-40B4-BE49-F238E27FC236}">
                <a16:creationId xmlns:a16="http://schemas.microsoft.com/office/drawing/2014/main" id="{D8004186-0E8F-3898-0FB7-03DFDB696CC4}"/>
              </a:ext>
            </a:extLst>
          </p:cNvPr>
          <p:cNvCxnSpPr/>
          <p:nvPr/>
        </p:nvCxnSpPr>
        <p:spPr>
          <a:xfrm>
            <a:off x="6748272" y="3432047"/>
            <a:ext cx="0" cy="286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EB15F37-39BB-4473-2FA5-BCFDCCBD1DC2}"/>
              </a:ext>
            </a:extLst>
          </p:cNvPr>
          <p:cNvSpPr txBox="1"/>
          <p:nvPr/>
        </p:nvSpPr>
        <p:spPr>
          <a:xfrm>
            <a:off x="5874013" y="2886924"/>
            <a:ext cx="188457" cy="261610"/>
          </a:xfrm>
          <a:prstGeom prst="rect">
            <a:avLst/>
          </a:prstGeom>
          <a:noFill/>
        </p:spPr>
        <p:txBody>
          <a:bodyPr wrap="square" rtlCol="0">
            <a:spAutoFit/>
          </a:bodyPr>
          <a:lstStyle/>
          <a:p>
            <a:r>
              <a:rPr lang="en-US" sz="1100"/>
              <a:t>G</a:t>
            </a:r>
          </a:p>
        </p:txBody>
      </p:sp>
      <p:sp>
        <p:nvSpPr>
          <p:cNvPr id="25" name="TextBox 24">
            <a:extLst>
              <a:ext uri="{FF2B5EF4-FFF2-40B4-BE49-F238E27FC236}">
                <a16:creationId xmlns:a16="http://schemas.microsoft.com/office/drawing/2014/main" id="{490F0C06-B5F3-A4F8-0A6B-C606051225E8}"/>
              </a:ext>
            </a:extLst>
          </p:cNvPr>
          <p:cNvSpPr txBox="1"/>
          <p:nvPr/>
        </p:nvSpPr>
        <p:spPr>
          <a:xfrm>
            <a:off x="5806471" y="3898764"/>
            <a:ext cx="188457" cy="261610"/>
          </a:xfrm>
          <a:prstGeom prst="rect">
            <a:avLst/>
          </a:prstGeom>
          <a:noFill/>
        </p:spPr>
        <p:txBody>
          <a:bodyPr wrap="square" rtlCol="0">
            <a:spAutoFit/>
          </a:bodyPr>
          <a:lstStyle/>
          <a:p>
            <a:r>
              <a:rPr lang="en-US" sz="1100"/>
              <a:t>D</a:t>
            </a:r>
          </a:p>
        </p:txBody>
      </p:sp>
    </p:spTree>
    <p:extLst>
      <p:ext uri="{BB962C8B-B14F-4D97-AF65-F5344CB8AC3E}">
        <p14:creationId xmlns:p14="http://schemas.microsoft.com/office/powerpoint/2010/main" val="625285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a:xfrm>
            <a:off x="720305" y="622954"/>
            <a:ext cx="4506600" cy="808800"/>
          </a:xfrm>
        </p:spPr>
        <p:txBody>
          <a:bodyPr/>
          <a:lstStyle/>
          <a:p>
            <a:r>
              <a:rPr lang="en-US" sz="3200" err="1"/>
              <a:t>Nhược</a:t>
            </a:r>
            <a:r>
              <a:rPr lang="en-US" sz="3200"/>
              <a:t> </a:t>
            </a:r>
            <a:r>
              <a:rPr lang="en-US" sz="3200" err="1"/>
              <a:t>điểm</a:t>
            </a:r>
            <a:r>
              <a:rPr lang="en-US" sz="3200"/>
              <a:t> </a:t>
            </a:r>
            <a:r>
              <a:rPr lang="en-US" sz="3200" err="1"/>
              <a:t>của</a:t>
            </a:r>
            <a:r>
              <a:rPr lang="en-US" sz="3200"/>
              <a:t> </a:t>
            </a:r>
            <a:r>
              <a:rPr lang="en-US" sz="3200" err="1"/>
              <a:t>không</a:t>
            </a:r>
            <a:r>
              <a:rPr lang="en-US" sz="3200"/>
              <a:t> </a:t>
            </a:r>
            <a:r>
              <a:rPr lang="en-US" sz="3200" err="1"/>
              <a:t>gian</a:t>
            </a:r>
            <a:r>
              <a:rPr lang="en-US" sz="3200"/>
              <a:t> </a:t>
            </a:r>
            <a:r>
              <a:rPr lang="en-US" sz="3200" err="1"/>
              <a:t>tiềm</a:t>
            </a:r>
            <a:r>
              <a:rPr lang="en-US" sz="3200"/>
              <a:t> </a:t>
            </a:r>
            <a:r>
              <a:rPr lang="en-US" sz="3200" err="1"/>
              <a:t>ẩn</a:t>
            </a:r>
            <a:r>
              <a:rPr lang="en-US" sz="3200"/>
              <a:t> z </a:t>
            </a:r>
          </a:p>
        </p:txBody>
      </p:sp>
      <p:sp>
        <p:nvSpPr>
          <p:cNvPr id="6" name="TextBox 5">
            <a:extLst>
              <a:ext uri="{FF2B5EF4-FFF2-40B4-BE49-F238E27FC236}">
                <a16:creationId xmlns:a16="http://schemas.microsoft.com/office/drawing/2014/main" id="{52AA4276-8A1B-83AB-520C-1567792A0527}"/>
              </a:ext>
            </a:extLst>
          </p:cNvPr>
          <p:cNvSpPr txBox="1"/>
          <p:nvPr/>
        </p:nvSpPr>
        <p:spPr>
          <a:xfrm>
            <a:off x="720305" y="2095141"/>
            <a:ext cx="569774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Didact Gothic"/>
              </a:rPr>
              <a:t>Khó</a:t>
            </a:r>
            <a:r>
              <a:rPr lang="en-US">
                <a:latin typeface="Didact Gothic"/>
              </a:rPr>
              <a:t> </a:t>
            </a:r>
            <a:r>
              <a:rPr lang="en-US" err="1">
                <a:latin typeface="Didact Gothic"/>
              </a:rPr>
              <a:t>có</a:t>
            </a:r>
            <a:r>
              <a:rPr lang="en-US">
                <a:latin typeface="Didact Gothic"/>
              </a:rPr>
              <a:t> </a:t>
            </a:r>
            <a:r>
              <a:rPr lang="en-US" err="1">
                <a:latin typeface="Didact Gothic"/>
              </a:rPr>
              <a:t>thể</a:t>
            </a:r>
            <a:r>
              <a:rPr lang="en-US">
                <a:latin typeface="Didact Gothic"/>
              </a:rPr>
              <a:t> </a:t>
            </a:r>
            <a:r>
              <a:rPr lang="en-US" err="1">
                <a:latin typeface="Didact Gothic"/>
              </a:rPr>
              <a:t>thực</a:t>
            </a:r>
            <a:r>
              <a:rPr lang="en-US">
                <a:latin typeface="Didact Gothic"/>
              </a:rPr>
              <a:t> </a:t>
            </a:r>
            <a:r>
              <a:rPr lang="en-US" err="1">
                <a:latin typeface="Didact Gothic"/>
              </a:rPr>
              <a:t>hiện</a:t>
            </a:r>
            <a:r>
              <a:rPr lang="en-US">
                <a:latin typeface="Didact Gothic"/>
              </a:rPr>
              <a:t> </a:t>
            </a:r>
            <a:r>
              <a:rPr lang="en-US" err="1">
                <a:latin typeface="Didact Gothic"/>
              </a:rPr>
              <a:t>chỉnh</a:t>
            </a:r>
            <a:r>
              <a:rPr lang="en-US">
                <a:latin typeface="Didact Gothic"/>
              </a:rPr>
              <a:t> </a:t>
            </a:r>
            <a:r>
              <a:rPr lang="en-US" err="1">
                <a:latin typeface="Didact Gothic"/>
              </a:rPr>
              <a:t>sửa</a:t>
            </a:r>
            <a:r>
              <a:rPr lang="en-US">
                <a:latin typeface="Didact Gothic"/>
              </a:rPr>
              <a:t> </a:t>
            </a:r>
            <a:r>
              <a:rPr lang="en-US" err="1">
                <a:latin typeface="Didact Gothic"/>
              </a:rPr>
              <a:t>theo</a:t>
            </a:r>
            <a:r>
              <a:rPr lang="en-US">
                <a:latin typeface="Didact Gothic"/>
              </a:rPr>
              <a:t> </a:t>
            </a:r>
            <a:r>
              <a:rPr lang="en-US" err="1">
                <a:latin typeface="Didact Gothic"/>
              </a:rPr>
              <a:t>mong</a:t>
            </a:r>
            <a:r>
              <a:rPr lang="en-US">
                <a:latin typeface="Didact Gothic"/>
              </a:rPr>
              <a:t> </a:t>
            </a:r>
            <a:r>
              <a:rPr lang="en-US" err="1">
                <a:latin typeface="Didact Gothic"/>
              </a:rPr>
              <a:t>muốn</a:t>
            </a:r>
            <a:r>
              <a:rPr lang="en-US">
                <a:latin typeface="Didact Gothic"/>
              </a:rPr>
              <a:t> </a:t>
            </a:r>
            <a:r>
              <a:rPr lang="en-US" err="1">
                <a:latin typeface="Didact Gothic"/>
              </a:rPr>
              <a:t>trên</a:t>
            </a:r>
            <a:r>
              <a:rPr lang="en-US">
                <a:latin typeface="Didact Gothic"/>
              </a:rPr>
              <a:t> </a:t>
            </a:r>
            <a:r>
              <a:rPr lang="en-US" err="1">
                <a:latin typeface="Didact Gothic"/>
              </a:rPr>
              <a:t>hình</a:t>
            </a:r>
            <a:r>
              <a:rPr lang="en-US">
                <a:latin typeface="Didact Gothic"/>
              </a:rPr>
              <a:t> </a:t>
            </a:r>
            <a:r>
              <a:rPr lang="en-US" err="1">
                <a:latin typeface="Didact Gothic"/>
              </a:rPr>
              <a:t>ảnh</a:t>
            </a:r>
            <a:r>
              <a:rPr lang="en-US">
                <a:latin typeface="Didact Gothic"/>
              </a:rPr>
              <a:t> do </a:t>
            </a:r>
            <a:r>
              <a:rPr lang="en-US" err="1">
                <a:latin typeface="Didact Gothic"/>
              </a:rPr>
              <a:t>gặp</a:t>
            </a:r>
            <a:r>
              <a:rPr lang="en-US">
                <a:latin typeface="Didact Gothic"/>
              </a:rPr>
              <a:t> </a:t>
            </a:r>
            <a:r>
              <a:rPr lang="en-US" err="1">
                <a:latin typeface="Didact Gothic"/>
              </a:rPr>
              <a:t>phải</a:t>
            </a:r>
            <a:r>
              <a:rPr lang="en-US">
                <a:latin typeface="Didact Gothic"/>
              </a:rPr>
              <a:t> </a:t>
            </a:r>
            <a:r>
              <a:rPr lang="en-US" err="1">
                <a:latin typeface="Didact Gothic"/>
              </a:rPr>
              <a:t>vấn</a:t>
            </a:r>
            <a:r>
              <a:rPr lang="en-US">
                <a:latin typeface="Didact Gothic"/>
              </a:rPr>
              <a:t> </a:t>
            </a:r>
            <a:r>
              <a:rPr lang="en-US" err="1">
                <a:latin typeface="Didact Gothic"/>
              </a:rPr>
              <a:t>đề</a:t>
            </a:r>
            <a:r>
              <a:rPr lang="en-US">
                <a:latin typeface="Didact Gothic"/>
              </a:rPr>
              <a:t> </a:t>
            </a:r>
            <a:r>
              <a:rPr lang="en-US" err="1">
                <a:latin typeface="Didact Gothic"/>
              </a:rPr>
              <a:t>vướng</a:t>
            </a:r>
            <a:r>
              <a:rPr lang="en-US">
                <a:latin typeface="Didact Gothic"/>
              </a:rPr>
              <a:t> </a:t>
            </a:r>
            <a:r>
              <a:rPr lang="en-US" err="1">
                <a:latin typeface="Didact Gothic"/>
              </a:rPr>
              <a:t>víu</a:t>
            </a:r>
            <a:r>
              <a:rPr lang="en-US">
                <a:latin typeface="Didact Gothic"/>
              </a:rPr>
              <a:t>, </a:t>
            </a:r>
            <a:r>
              <a:rPr lang="en-US" err="1">
                <a:latin typeface="Didact Gothic"/>
              </a:rPr>
              <a:t>việc</a:t>
            </a:r>
            <a:r>
              <a:rPr lang="en-US">
                <a:latin typeface="Didact Gothic"/>
              </a:rPr>
              <a:t> </a:t>
            </a:r>
            <a:r>
              <a:rPr lang="en-US" err="1">
                <a:latin typeface="Didact Gothic"/>
              </a:rPr>
              <a:t>thay</a:t>
            </a:r>
            <a:r>
              <a:rPr lang="en-US">
                <a:latin typeface="Didact Gothic"/>
              </a:rPr>
              <a:t> </a:t>
            </a:r>
            <a:r>
              <a:rPr lang="en-US" err="1">
                <a:latin typeface="Didact Gothic"/>
              </a:rPr>
              <a:t>đổi</a:t>
            </a:r>
            <a:r>
              <a:rPr lang="en-US">
                <a:latin typeface="Didact Gothic"/>
              </a:rPr>
              <a:t> </a:t>
            </a:r>
            <a:r>
              <a:rPr lang="en-US" err="1">
                <a:latin typeface="Didact Gothic"/>
              </a:rPr>
              <a:t>một</a:t>
            </a:r>
            <a:r>
              <a:rPr lang="en-US">
                <a:latin typeface="Didact Gothic"/>
              </a:rPr>
              <a:t> </a:t>
            </a:r>
            <a:r>
              <a:rPr lang="en-US" err="1">
                <a:latin typeface="Didact Gothic"/>
              </a:rPr>
              <a:t>thuộc</a:t>
            </a:r>
            <a:r>
              <a:rPr lang="en-US">
                <a:latin typeface="Didact Gothic"/>
              </a:rPr>
              <a:t> </a:t>
            </a:r>
            <a:r>
              <a:rPr lang="en-US" err="1">
                <a:latin typeface="Didact Gothic"/>
              </a:rPr>
              <a:t>tính</a:t>
            </a:r>
            <a:r>
              <a:rPr lang="en-US">
                <a:latin typeface="Didact Gothic"/>
              </a:rPr>
              <a:t> </a:t>
            </a:r>
            <a:r>
              <a:rPr lang="en-US" err="1">
                <a:latin typeface="Didact Gothic"/>
              </a:rPr>
              <a:t>này</a:t>
            </a:r>
            <a:r>
              <a:rPr lang="en-US">
                <a:latin typeface="Didact Gothic"/>
              </a:rPr>
              <a:t> </a:t>
            </a:r>
            <a:r>
              <a:rPr lang="en-US" err="1">
                <a:latin typeface="Didact Gothic"/>
              </a:rPr>
              <a:t>có</a:t>
            </a:r>
            <a:r>
              <a:rPr lang="en-US">
                <a:latin typeface="Didact Gothic"/>
              </a:rPr>
              <a:t> </a:t>
            </a:r>
            <a:r>
              <a:rPr lang="en-US" err="1">
                <a:latin typeface="Didact Gothic"/>
              </a:rPr>
              <a:t>thể</a:t>
            </a:r>
            <a:r>
              <a:rPr lang="en-US">
                <a:latin typeface="Didact Gothic"/>
              </a:rPr>
              <a:t> </a:t>
            </a:r>
            <a:r>
              <a:rPr lang="en-US" err="1">
                <a:latin typeface="Didact Gothic"/>
              </a:rPr>
              <a:t>dễ</a:t>
            </a:r>
            <a:r>
              <a:rPr lang="en-US">
                <a:latin typeface="Didact Gothic"/>
              </a:rPr>
              <a:t> </a:t>
            </a:r>
            <a:r>
              <a:rPr lang="en-US" err="1">
                <a:latin typeface="Didact Gothic"/>
              </a:rPr>
              <a:t>dàng</a:t>
            </a:r>
            <a:r>
              <a:rPr lang="en-US">
                <a:latin typeface="Didact Gothic"/>
              </a:rPr>
              <a:t> </a:t>
            </a:r>
            <a:r>
              <a:rPr lang="en-US" err="1">
                <a:latin typeface="Didact Gothic"/>
              </a:rPr>
              <a:t>dẫn</a:t>
            </a:r>
            <a:r>
              <a:rPr lang="en-US">
                <a:latin typeface="Didact Gothic"/>
              </a:rPr>
              <a:t> </a:t>
            </a:r>
            <a:r>
              <a:rPr lang="en-US" err="1">
                <a:latin typeface="Didact Gothic"/>
              </a:rPr>
              <a:t>đến</a:t>
            </a:r>
            <a:r>
              <a:rPr lang="en-US">
                <a:latin typeface="Didact Gothic"/>
              </a:rPr>
              <a:t> </a:t>
            </a:r>
            <a:r>
              <a:rPr lang="en-US" err="1">
                <a:latin typeface="Didact Gothic"/>
              </a:rPr>
              <a:t>những</a:t>
            </a:r>
            <a:r>
              <a:rPr lang="en-US">
                <a:latin typeface="Didact Gothic"/>
              </a:rPr>
              <a:t> </a:t>
            </a:r>
            <a:r>
              <a:rPr lang="en-US" err="1">
                <a:latin typeface="Didact Gothic"/>
              </a:rPr>
              <a:t>thay</a:t>
            </a:r>
            <a:r>
              <a:rPr lang="en-US">
                <a:latin typeface="Didact Gothic"/>
              </a:rPr>
              <a:t> </a:t>
            </a:r>
            <a:r>
              <a:rPr lang="en-US" err="1">
                <a:latin typeface="Didact Gothic"/>
              </a:rPr>
              <a:t>đổi</a:t>
            </a:r>
            <a:r>
              <a:rPr lang="en-US">
                <a:latin typeface="Didact Gothic"/>
              </a:rPr>
              <a:t> </a:t>
            </a:r>
            <a:r>
              <a:rPr lang="en-US" err="1">
                <a:latin typeface="Didact Gothic"/>
              </a:rPr>
              <a:t>không</a:t>
            </a:r>
            <a:r>
              <a:rPr lang="en-US">
                <a:latin typeface="Didact Gothic"/>
              </a:rPr>
              <a:t> </a:t>
            </a:r>
            <a:r>
              <a:rPr lang="en-US" err="1">
                <a:latin typeface="Didact Gothic"/>
              </a:rPr>
              <a:t>mong</a:t>
            </a:r>
            <a:r>
              <a:rPr lang="en-US">
                <a:latin typeface="Didact Gothic"/>
              </a:rPr>
              <a:t> </a:t>
            </a:r>
            <a:r>
              <a:rPr lang="en-US" err="1">
                <a:latin typeface="Didact Gothic"/>
              </a:rPr>
              <a:t>muốn</a:t>
            </a:r>
            <a:r>
              <a:rPr lang="en-US">
                <a:latin typeface="Didact Gothic"/>
              </a:rPr>
              <a:t> </a:t>
            </a:r>
            <a:r>
              <a:rPr lang="en-US" err="1">
                <a:latin typeface="Didact Gothic"/>
              </a:rPr>
              <a:t>cùng</a:t>
            </a:r>
            <a:r>
              <a:rPr lang="en-US">
                <a:latin typeface="Didact Gothic"/>
              </a:rPr>
              <a:t> </a:t>
            </a:r>
            <a:r>
              <a:rPr lang="en-US" err="1">
                <a:latin typeface="Didact Gothic"/>
              </a:rPr>
              <a:t>với</a:t>
            </a:r>
            <a:r>
              <a:rPr lang="en-US">
                <a:latin typeface="Didact Gothic"/>
              </a:rPr>
              <a:t> </a:t>
            </a:r>
            <a:r>
              <a:rPr lang="en-US" err="1">
                <a:latin typeface="Didact Gothic"/>
              </a:rPr>
              <a:t>thuộc</a:t>
            </a:r>
            <a:r>
              <a:rPr lang="en-US">
                <a:latin typeface="Didact Gothic"/>
              </a:rPr>
              <a:t> </a:t>
            </a:r>
            <a:r>
              <a:rPr lang="en-US" err="1">
                <a:latin typeface="Didact Gothic"/>
              </a:rPr>
              <a:t>tính</a:t>
            </a:r>
            <a:r>
              <a:rPr lang="en-US">
                <a:latin typeface="Didact Gothic"/>
              </a:rPr>
              <a:t> </a:t>
            </a:r>
            <a:r>
              <a:rPr lang="en-US" err="1">
                <a:latin typeface="Didact Gothic"/>
              </a:rPr>
              <a:t>khác</a:t>
            </a:r>
            <a:r>
              <a:rPr lang="en-US">
                <a:latin typeface="Didact Gothic"/>
              </a:rPr>
              <a:t> </a:t>
            </a:r>
          </a:p>
        </p:txBody>
      </p:sp>
      <p:pic>
        <p:nvPicPr>
          <p:cNvPr id="5" name="Picture 4">
            <a:extLst>
              <a:ext uri="{FF2B5EF4-FFF2-40B4-BE49-F238E27FC236}">
                <a16:creationId xmlns:a16="http://schemas.microsoft.com/office/drawing/2014/main" id="{84614373-FF14-5743-051E-A178A805918A}"/>
              </a:ext>
            </a:extLst>
          </p:cNvPr>
          <p:cNvPicPr>
            <a:picLocks noChangeAspect="1"/>
          </p:cNvPicPr>
          <p:nvPr/>
        </p:nvPicPr>
        <p:blipFill>
          <a:blip r:embed="rId2"/>
          <a:stretch>
            <a:fillRect/>
          </a:stretch>
        </p:blipFill>
        <p:spPr>
          <a:xfrm>
            <a:off x="2681803" y="2833805"/>
            <a:ext cx="2545102" cy="1780731"/>
          </a:xfrm>
          <a:prstGeom prst="rect">
            <a:avLst/>
          </a:prstGeom>
        </p:spPr>
      </p:pic>
    </p:spTree>
    <p:extLst>
      <p:ext uri="{BB962C8B-B14F-4D97-AF65-F5344CB8AC3E}">
        <p14:creationId xmlns:p14="http://schemas.microsoft.com/office/powerpoint/2010/main" val="4256189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a:xfrm>
            <a:off x="721350" y="781450"/>
            <a:ext cx="5496570" cy="808800"/>
          </a:xfrm>
        </p:spPr>
        <p:txBody>
          <a:bodyPr/>
          <a:lstStyle/>
          <a:p>
            <a:r>
              <a:rPr lang="en-US" err="1"/>
              <a:t>Không</a:t>
            </a:r>
            <a:r>
              <a:rPr lang="en-US"/>
              <a:t> </a:t>
            </a:r>
            <a:r>
              <a:rPr lang="en-US" err="1"/>
              <a:t>gian</a:t>
            </a:r>
            <a:r>
              <a:rPr lang="en-US"/>
              <a:t> </a:t>
            </a:r>
            <a:r>
              <a:rPr lang="en-US" err="1"/>
              <a:t>tiềm</a:t>
            </a:r>
            <a:r>
              <a:rPr lang="en-US"/>
              <a:t> </a:t>
            </a:r>
            <a:r>
              <a:rPr lang="en-US" err="1"/>
              <a:t>ẩn</a:t>
            </a:r>
            <a:r>
              <a:rPr lang="en-US"/>
              <a:t> </a:t>
            </a:r>
            <a:r>
              <a:rPr lang="en-US" err="1"/>
              <a:t>mới</a:t>
            </a:r>
            <a:r>
              <a:rPr lang="en-US"/>
              <a:t> </a:t>
            </a:r>
          </a:p>
        </p:txBody>
      </p:sp>
      <p:sp>
        <p:nvSpPr>
          <p:cNvPr id="6" name="TextBox 5">
            <a:extLst>
              <a:ext uri="{FF2B5EF4-FFF2-40B4-BE49-F238E27FC236}">
                <a16:creationId xmlns:a16="http://schemas.microsoft.com/office/drawing/2014/main" id="{52AA4276-8A1B-83AB-520C-1567792A0527}"/>
              </a:ext>
            </a:extLst>
          </p:cNvPr>
          <p:cNvSpPr txBox="1"/>
          <p:nvPr/>
        </p:nvSpPr>
        <p:spPr>
          <a:xfrm>
            <a:off x="721350" y="1676925"/>
            <a:ext cx="569774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StyleGAN </a:t>
            </a:r>
            <a:r>
              <a:rPr lang="en-US" err="1"/>
              <a:t>đề</a:t>
            </a:r>
            <a:r>
              <a:rPr lang="en-US"/>
              <a:t> </a:t>
            </a:r>
            <a:r>
              <a:rPr lang="en-US" err="1"/>
              <a:t>xuất</a:t>
            </a:r>
            <a:r>
              <a:rPr lang="en-US"/>
              <a:t> </a:t>
            </a:r>
            <a:r>
              <a:rPr lang="en-US" err="1"/>
              <a:t>không</a:t>
            </a:r>
            <a:r>
              <a:rPr lang="en-US"/>
              <a:t> </a:t>
            </a:r>
            <a:r>
              <a:rPr lang="en-US" err="1"/>
              <a:t>gian</a:t>
            </a:r>
            <a:r>
              <a:rPr lang="en-US"/>
              <a:t> </a:t>
            </a:r>
            <a:r>
              <a:rPr lang="en-US" err="1"/>
              <a:t>tiềm</a:t>
            </a:r>
            <a:r>
              <a:rPr lang="en-US"/>
              <a:t> </a:t>
            </a:r>
            <a:r>
              <a:rPr lang="en-US" err="1"/>
              <a:t>ẩn</a:t>
            </a:r>
            <a:r>
              <a:rPr lang="en-US"/>
              <a:t> </a:t>
            </a:r>
            <a:r>
              <a:rPr lang="en-US" err="1"/>
              <a:t>mới</a:t>
            </a:r>
            <a:r>
              <a:rPr lang="en-US"/>
              <a:t> w </a:t>
            </a:r>
            <a:r>
              <a:rPr lang="en-US" err="1"/>
              <a:t>là</a:t>
            </a:r>
            <a:r>
              <a:rPr lang="en-US"/>
              <a:t> </a:t>
            </a:r>
            <a:r>
              <a:rPr lang="en-US" err="1"/>
              <a:t>kết</a:t>
            </a:r>
            <a:r>
              <a:rPr lang="en-US"/>
              <a:t> </a:t>
            </a:r>
            <a:r>
              <a:rPr lang="en-US" err="1"/>
              <a:t>quả</a:t>
            </a:r>
            <a:r>
              <a:rPr lang="en-US"/>
              <a:t> </a:t>
            </a:r>
            <a:r>
              <a:rPr lang="en-US" err="1"/>
              <a:t>của</a:t>
            </a:r>
            <a:r>
              <a:rPr lang="en-US"/>
              <a:t> </a:t>
            </a:r>
            <a:r>
              <a:rPr lang="en-US" err="1"/>
              <a:t>việc</a:t>
            </a:r>
            <a:r>
              <a:rPr lang="en-US"/>
              <a:t> </a:t>
            </a:r>
            <a:r>
              <a:rPr lang="en-US" err="1"/>
              <a:t>ánh</a:t>
            </a:r>
            <a:r>
              <a:rPr lang="en-US"/>
              <a:t> </a:t>
            </a:r>
            <a:r>
              <a:rPr lang="en-US" err="1"/>
              <a:t>xạ</a:t>
            </a:r>
            <a:r>
              <a:rPr lang="en-US"/>
              <a:t> </a:t>
            </a:r>
            <a:r>
              <a:rPr lang="en-US" err="1"/>
              <a:t>các</a:t>
            </a:r>
            <a:r>
              <a:rPr lang="en-US"/>
              <a:t> vector z </a:t>
            </a:r>
            <a:r>
              <a:rPr lang="en-US" err="1"/>
              <a:t>thông</a:t>
            </a:r>
            <a:r>
              <a:rPr lang="en-US"/>
              <a:t> qua Multilayer Perceptron  8 </a:t>
            </a:r>
            <a:r>
              <a:rPr lang="en-US" err="1"/>
              <a:t>lớp</a:t>
            </a:r>
            <a:r>
              <a:rPr lang="en-US"/>
              <a:t>.</a:t>
            </a:r>
          </a:p>
          <a:p>
            <a:r>
              <a:rPr lang="en-US" err="1"/>
              <a:t>Tác</a:t>
            </a:r>
            <a:r>
              <a:rPr lang="en-US"/>
              <a:t> </a:t>
            </a:r>
            <a:r>
              <a:rPr lang="en-US" err="1"/>
              <a:t>giả</a:t>
            </a:r>
            <a:r>
              <a:rPr lang="en-US"/>
              <a:t> </a:t>
            </a:r>
            <a:r>
              <a:rPr lang="en-US" err="1"/>
              <a:t>đề</a:t>
            </a:r>
            <a:r>
              <a:rPr lang="en-US"/>
              <a:t> </a:t>
            </a:r>
            <a:r>
              <a:rPr lang="en-US" err="1"/>
              <a:t>xuất</a:t>
            </a:r>
            <a:r>
              <a:rPr lang="en-US"/>
              <a:t> </a:t>
            </a:r>
            <a:r>
              <a:rPr lang="en-US" err="1"/>
              <a:t>hai</a:t>
            </a:r>
            <a:r>
              <a:rPr lang="en-US"/>
              <a:t> </a:t>
            </a:r>
            <a:r>
              <a:rPr lang="en-US" err="1"/>
              <a:t>thước</a:t>
            </a:r>
            <a:r>
              <a:rPr lang="en-US"/>
              <a:t> </a:t>
            </a:r>
            <a:r>
              <a:rPr lang="en-US" err="1"/>
              <a:t>đo</a:t>
            </a:r>
            <a:r>
              <a:rPr lang="en-US"/>
              <a:t> </a:t>
            </a:r>
            <a:r>
              <a:rPr lang="en-US" err="1"/>
              <a:t>mới</a:t>
            </a:r>
            <a:r>
              <a:rPr lang="en-US"/>
              <a:t> </a:t>
            </a:r>
            <a:r>
              <a:rPr lang="en-US" err="1"/>
              <a:t>để</a:t>
            </a:r>
            <a:r>
              <a:rPr lang="en-US"/>
              <a:t> </a:t>
            </a:r>
            <a:r>
              <a:rPr lang="en-US" err="1"/>
              <a:t>biết</a:t>
            </a:r>
            <a:r>
              <a:rPr lang="en-US"/>
              <a:t> </a:t>
            </a:r>
            <a:r>
              <a:rPr lang="en-US" err="1"/>
              <a:t>liệu</a:t>
            </a:r>
            <a:r>
              <a:rPr lang="en-US"/>
              <a:t> </a:t>
            </a:r>
            <a:r>
              <a:rPr lang="en-US" err="1"/>
              <a:t>không</a:t>
            </a:r>
            <a:r>
              <a:rPr lang="en-US"/>
              <a:t> </a:t>
            </a:r>
            <a:r>
              <a:rPr lang="en-US" err="1"/>
              <a:t>gian</a:t>
            </a:r>
            <a:r>
              <a:rPr lang="en-US"/>
              <a:t> W </a:t>
            </a:r>
            <a:r>
              <a:rPr lang="en-US" err="1"/>
              <a:t>có</a:t>
            </a:r>
            <a:r>
              <a:rPr lang="en-US"/>
              <a:t> </a:t>
            </a:r>
            <a:r>
              <a:rPr lang="en-US" err="1"/>
              <a:t>thực</a:t>
            </a:r>
            <a:r>
              <a:rPr lang="en-US"/>
              <a:t> </a:t>
            </a:r>
            <a:r>
              <a:rPr lang="en-US" err="1"/>
              <a:t>sự</a:t>
            </a:r>
            <a:r>
              <a:rPr lang="en-US"/>
              <a:t> </a:t>
            </a:r>
            <a:r>
              <a:rPr lang="en-US" err="1"/>
              <a:t>ít</a:t>
            </a:r>
            <a:r>
              <a:rPr lang="en-US"/>
              <a:t> </a:t>
            </a:r>
            <a:r>
              <a:rPr lang="en-US" err="1"/>
              <a:t>vướng</a:t>
            </a:r>
            <a:r>
              <a:rPr lang="en-US"/>
              <a:t> </a:t>
            </a:r>
            <a:r>
              <a:rPr lang="en-US" err="1"/>
              <a:t>víu</a:t>
            </a:r>
            <a:r>
              <a:rPr lang="en-US"/>
              <a:t> </a:t>
            </a:r>
            <a:r>
              <a:rPr lang="en-US" err="1"/>
              <a:t>hơn</a:t>
            </a:r>
            <a:r>
              <a:rPr lang="en-US"/>
              <a:t> </a:t>
            </a:r>
            <a:r>
              <a:rPr lang="en-US" err="1"/>
              <a:t>không</a:t>
            </a:r>
            <a:r>
              <a:rPr lang="en-US"/>
              <a:t> </a:t>
            </a:r>
            <a:r>
              <a:rPr lang="en-US" err="1"/>
              <a:t>gian</a:t>
            </a:r>
            <a:r>
              <a:rPr lang="en-US"/>
              <a:t> z </a:t>
            </a:r>
            <a:r>
              <a:rPr lang="en-US" err="1"/>
              <a:t>là</a:t>
            </a:r>
            <a:r>
              <a:rPr lang="en-US"/>
              <a:t> </a:t>
            </a:r>
            <a:r>
              <a:rPr lang="en-US" err="1"/>
              <a:t>thước</a:t>
            </a:r>
            <a:r>
              <a:rPr lang="en-US"/>
              <a:t> </a:t>
            </a:r>
            <a:r>
              <a:rPr lang="en-US" err="1"/>
              <a:t>đo</a:t>
            </a:r>
            <a:r>
              <a:rPr lang="en-US"/>
              <a:t> Perceptual path length </a:t>
            </a:r>
            <a:r>
              <a:rPr lang="en-US" err="1"/>
              <a:t>và</a:t>
            </a:r>
            <a:r>
              <a:rPr lang="en-US"/>
              <a:t> </a:t>
            </a:r>
            <a:r>
              <a:rPr lang="en-US" err="1"/>
              <a:t>thước</a:t>
            </a:r>
            <a:r>
              <a:rPr lang="en-US"/>
              <a:t> </a:t>
            </a:r>
            <a:r>
              <a:rPr lang="en-US" err="1"/>
              <a:t>đo</a:t>
            </a:r>
            <a:r>
              <a:rPr lang="en-US"/>
              <a:t> </a:t>
            </a:r>
            <a:r>
              <a:rPr lang="en-US" err="1"/>
              <a:t>khả</a:t>
            </a:r>
            <a:r>
              <a:rPr lang="en-US"/>
              <a:t> </a:t>
            </a:r>
            <a:r>
              <a:rPr lang="en-US" err="1"/>
              <a:t>năng</a:t>
            </a:r>
            <a:r>
              <a:rPr lang="en-US"/>
              <a:t> </a:t>
            </a:r>
            <a:r>
              <a:rPr lang="en-US" err="1"/>
              <a:t>phân</a:t>
            </a:r>
            <a:r>
              <a:rPr lang="en-US"/>
              <a:t> </a:t>
            </a:r>
            <a:r>
              <a:rPr lang="en-US" err="1"/>
              <a:t>tách</a:t>
            </a:r>
            <a:r>
              <a:rPr lang="en-US"/>
              <a:t> </a:t>
            </a:r>
            <a:r>
              <a:rPr lang="en-US" err="1"/>
              <a:t>tuyến</a:t>
            </a:r>
            <a:r>
              <a:rPr lang="en-US"/>
              <a:t> </a:t>
            </a:r>
            <a:r>
              <a:rPr lang="en-US" err="1"/>
              <a:t>tích</a:t>
            </a:r>
            <a:r>
              <a:rPr lang="en-US"/>
              <a:t> </a:t>
            </a:r>
          </a:p>
        </p:txBody>
      </p:sp>
      <p:pic>
        <p:nvPicPr>
          <p:cNvPr id="4" name="Picture 3">
            <a:extLst>
              <a:ext uri="{FF2B5EF4-FFF2-40B4-BE49-F238E27FC236}">
                <a16:creationId xmlns:a16="http://schemas.microsoft.com/office/drawing/2014/main" id="{3B5CCFAD-8DC7-A387-3E67-C3B670784E72}"/>
              </a:ext>
            </a:extLst>
          </p:cNvPr>
          <p:cNvPicPr>
            <a:picLocks noChangeAspect="1"/>
          </p:cNvPicPr>
          <p:nvPr/>
        </p:nvPicPr>
        <p:blipFill>
          <a:blip r:embed="rId2"/>
          <a:stretch>
            <a:fillRect/>
          </a:stretch>
        </p:blipFill>
        <p:spPr>
          <a:xfrm>
            <a:off x="1940391" y="3094719"/>
            <a:ext cx="3764689" cy="1013985"/>
          </a:xfrm>
          <a:prstGeom prst="rect">
            <a:avLst/>
          </a:prstGeom>
        </p:spPr>
      </p:pic>
    </p:spTree>
    <p:extLst>
      <p:ext uri="{BB962C8B-B14F-4D97-AF65-F5344CB8AC3E}">
        <p14:creationId xmlns:p14="http://schemas.microsoft.com/office/powerpoint/2010/main" val="70511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a:xfrm>
            <a:off x="721350" y="781450"/>
            <a:ext cx="5496570" cy="808800"/>
          </a:xfrm>
        </p:spPr>
        <p:txBody>
          <a:bodyPr/>
          <a:lstStyle/>
          <a:p>
            <a:r>
              <a:rPr lang="en-US" err="1"/>
              <a:t>Không</a:t>
            </a:r>
            <a:r>
              <a:rPr lang="en-US"/>
              <a:t> </a:t>
            </a:r>
            <a:r>
              <a:rPr lang="en-US" err="1"/>
              <a:t>gian</a:t>
            </a:r>
            <a:r>
              <a:rPr lang="en-US"/>
              <a:t> </a:t>
            </a:r>
            <a:r>
              <a:rPr lang="en-US" err="1"/>
              <a:t>tiềm</a:t>
            </a:r>
            <a:r>
              <a:rPr lang="en-US"/>
              <a:t> </a:t>
            </a:r>
            <a:r>
              <a:rPr lang="en-US" err="1"/>
              <a:t>ẩn</a:t>
            </a:r>
            <a:r>
              <a:rPr lang="en-US"/>
              <a:t> </a:t>
            </a:r>
            <a:r>
              <a:rPr lang="en-US" err="1"/>
              <a:t>mới</a:t>
            </a:r>
            <a:r>
              <a:rPr lang="en-US"/>
              <a:t> </a:t>
            </a:r>
          </a:p>
        </p:txBody>
      </p:sp>
      <p:sp>
        <p:nvSpPr>
          <p:cNvPr id="6" name="TextBox 5">
            <a:extLst>
              <a:ext uri="{FF2B5EF4-FFF2-40B4-BE49-F238E27FC236}">
                <a16:creationId xmlns:a16="http://schemas.microsoft.com/office/drawing/2014/main" id="{52AA4276-8A1B-83AB-520C-1567792A0527}"/>
              </a:ext>
            </a:extLst>
          </p:cNvPr>
          <p:cNvSpPr txBox="1"/>
          <p:nvPr/>
        </p:nvSpPr>
        <p:spPr>
          <a:xfrm>
            <a:off x="898134" y="1524525"/>
            <a:ext cx="569774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buFont typeface="Arial" panose="020B0604020202020204" pitchFamily="34" charset="0"/>
              <a:buChar char="•"/>
            </a:pPr>
            <a:r>
              <a:rPr lang="vi-VN" err="1"/>
              <a:t>Perceptual</a:t>
            </a:r>
            <a:r>
              <a:rPr lang="vi-VN"/>
              <a:t> </a:t>
            </a:r>
            <a:r>
              <a:rPr lang="vi-VN" err="1"/>
              <a:t>path</a:t>
            </a:r>
            <a:r>
              <a:rPr lang="vi-VN"/>
              <a:t> </a:t>
            </a:r>
            <a:r>
              <a:rPr lang="vi-VN" err="1"/>
              <a:t>length</a:t>
            </a:r>
            <a:r>
              <a:rPr lang="vi-VN"/>
              <a:t> : để đo mức độ thay đổi được thực hiện trên ảnh khi thực hiện phép nội suy. Những thay đổi mượt mà cho kết quả tốt hơn. Đó là lý do tại sao chúng ta phải giảm thiểu số liệu này.</a:t>
            </a:r>
          </a:p>
          <a:p>
            <a:pPr algn="l">
              <a:buFont typeface="Arial" panose="020B0604020202020204" pitchFamily="34" charset="0"/>
              <a:buChar char="•"/>
            </a:pPr>
            <a:r>
              <a:rPr lang="vi-VN"/>
              <a:t>Khả năng phân tách tuyến tính : để tính toán mức độ chúng ta có thể phân tách các điểm không gian tiềm ẩn tương ứng với hai lớp hình ảnh thông qua một siêu </a:t>
            </a:r>
            <a:r>
              <a:rPr lang="vi-VN" err="1"/>
              <a:t>phẳng</a:t>
            </a:r>
            <a:r>
              <a:rPr lang="vi-VN"/>
              <a:t>. Điều đó được thực hiện bằng cách tính toán </a:t>
            </a:r>
            <a:r>
              <a:rPr lang="vi-VN" err="1"/>
              <a:t>entropy</a:t>
            </a:r>
            <a:r>
              <a:rPr lang="vi-VN"/>
              <a:t> có điều kiện để có thể cho biết cần bao nhiêu thông tin để phân loại chính xác những điểm tiềm ẩn này.</a:t>
            </a:r>
          </a:p>
        </p:txBody>
      </p:sp>
      <p:pic>
        <p:nvPicPr>
          <p:cNvPr id="5" name="Picture 4">
            <a:extLst>
              <a:ext uri="{FF2B5EF4-FFF2-40B4-BE49-F238E27FC236}">
                <a16:creationId xmlns:a16="http://schemas.microsoft.com/office/drawing/2014/main" id="{3CA5F2DA-B879-C0B0-50FB-F56E54147253}"/>
              </a:ext>
            </a:extLst>
          </p:cNvPr>
          <p:cNvPicPr>
            <a:picLocks noChangeAspect="1"/>
          </p:cNvPicPr>
          <p:nvPr/>
        </p:nvPicPr>
        <p:blipFill>
          <a:blip r:embed="rId2"/>
          <a:stretch>
            <a:fillRect/>
          </a:stretch>
        </p:blipFill>
        <p:spPr>
          <a:xfrm>
            <a:off x="2528496" y="3295190"/>
            <a:ext cx="3213936" cy="1298670"/>
          </a:xfrm>
          <a:prstGeom prst="rect">
            <a:avLst/>
          </a:prstGeom>
        </p:spPr>
      </p:pic>
    </p:spTree>
    <p:extLst>
      <p:ext uri="{BB962C8B-B14F-4D97-AF65-F5344CB8AC3E}">
        <p14:creationId xmlns:p14="http://schemas.microsoft.com/office/powerpoint/2010/main" val="1843323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a:xfrm>
            <a:off x="796524" y="586378"/>
            <a:ext cx="5080020" cy="596246"/>
          </a:xfrm>
        </p:spPr>
        <p:txBody>
          <a:bodyPr/>
          <a:lstStyle/>
          <a:p>
            <a:r>
              <a:rPr lang="en-US" sz="2800" err="1"/>
              <a:t>Kiến</a:t>
            </a:r>
            <a:r>
              <a:rPr lang="en-US" sz="2800"/>
              <a:t> </a:t>
            </a:r>
            <a:r>
              <a:rPr lang="en-US" sz="2800" err="1"/>
              <a:t>trúc</a:t>
            </a:r>
            <a:r>
              <a:rPr lang="en-US" sz="2800"/>
              <a:t> </a:t>
            </a:r>
            <a:r>
              <a:rPr lang="en-US" sz="2800" err="1"/>
              <a:t>bộ</a:t>
            </a:r>
            <a:r>
              <a:rPr lang="en-US" sz="2800"/>
              <a:t> </a:t>
            </a:r>
            <a:r>
              <a:rPr lang="en-US" sz="2800" err="1"/>
              <a:t>tạo</a:t>
            </a:r>
            <a:r>
              <a:rPr lang="en-US" sz="2800"/>
              <a:t> </a:t>
            </a:r>
            <a:r>
              <a:rPr lang="en-US" sz="2800" err="1"/>
              <a:t>sinh</a:t>
            </a:r>
            <a:r>
              <a:rPr lang="en-US" sz="2800"/>
              <a:t> StyleGAN</a:t>
            </a:r>
          </a:p>
        </p:txBody>
      </p:sp>
      <p:pic>
        <p:nvPicPr>
          <p:cNvPr id="5" name="Picture 4">
            <a:extLst>
              <a:ext uri="{FF2B5EF4-FFF2-40B4-BE49-F238E27FC236}">
                <a16:creationId xmlns:a16="http://schemas.microsoft.com/office/drawing/2014/main" id="{A01F2A52-9E0A-DFCD-25D7-11B83947CFE1}"/>
              </a:ext>
            </a:extLst>
          </p:cNvPr>
          <p:cNvPicPr>
            <a:picLocks noChangeAspect="1"/>
          </p:cNvPicPr>
          <p:nvPr/>
        </p:nvPicPr>
        <p:blipFill>
          <a:blip r:embed="rId2"/>
          <a:stretch>
            <a:fillRect/>
          </a:stretch>
        </p:blipFill>
        <p:spPr>
          <a:xfrm>
            <a:off x="1048892" y="1488548"/>
            <a:ext cx="1534288" cy="3068576"/>
          </a:xfrm>
          <a:prstGeom prst="rect">
            <a:avLst/>
          </a:prstGeom>
        </p:spPr>
      </p:pic>
      <p:pic>
        <p:nvPicPr>
          <p:cNvPr id="4" name="Picture 3">
            <a:extLst>
              <a:ext uri="{FF2B5EF4-FFF2-40B4-BE49-F238E27FC236}">
                <a16:creationId xmlns:a16="http://schemas.microsoft.com/office/drawing/2014/main" id="{FF9680E0-9AB3-D3F4-8F6D-D310DD8B6BCC}"/>
              </a:ext>
            </a:extLst>
          </p:cNvPr>
          <p:cNvPicPr>
            <a:picLocks noChangeAspect="1"/>
          </p:cNvPicPr>
          <p:nvPr/>
        </p:nvPicPr>
        <p:blipFill>
          <a:blip r:embed="rId3"/>
          <a:stretch>
            <a:fillRect/>
          </a:stretch>
        </p:blipFill>
        <p:spPr>
          <a:xfrm>
            <a:off x="4277334" y="1587862"/>
            <a:ext cx="1760134" cy="2791150"/>
          </a:xfrm>
          <a:prstGeom prst="rect">
            <a:avLst/>
          </a:prstGeom>
        </p:spPr>
      </p:pic>
      <p:cxnSp>
        <p:nvCxnSpPr>
          <p:cNvPr id="6" name="Connector: Curved 5">
            <a:extLst>
              <a:ext uri="{FF2B5EF4-FFF2-40B4-BE49-F238E27FC236}">
                <a16:creationId xmlns:a16="http://schemas.microsoft.com/office/drawing/2014/main" id="{71067847-4CC5-4E92-7C8F-569FCAE3F5C5}"/>
              </a:ext>
            </a:extLst>
          </p:cNvPr>
          <p:cNvCxnSpPr/>
          <p:nvPr/>
        </p:nvCxnSpPr>
        <p:spPr>
          <a:xfrm flipV="1">
            <a:off x="1727200" y="2368550"/>
            <a:ext cx="2550134" cy="20104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C7F106EA-63A3-E0F2-7258-6F59A03ECD07}"/>
              </a:ext>
            </a:extLst>
          </p:cNvPr>
          <p:cNvCxnSpPr>
            <a:cxnSpLocks/>
          </p:cNvCxnSpPr>
          <p:nvPr/>
        </p:nvCxnSpPr>
        <p:spPr>
          <a:xfrm flipV="1">
            <a:off x="1727200" y="2800350"/>
            <a:ext cx="2550134" cy="15786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366C6273-C3F9-6E77-5EEE-9C5B411DFD9B}"/>
              </a:ext>
            </a:extLst>
          </p:cNvPr>
          <p:cNvCxnSpPr>
            <a:cxnSpLocks/>
          </p:cNvCxnSpPr>
          <p:nvPr/>
        </p:nvCxnSpPr>
        <p:spPr>
          <a:xfrm flipV="1">
            <a:off x="1727200" y="3587750"/>
            <a:ext cx="2550134" cy="7912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663228F8-9D53-3A4C-0704-564EB2D15E04}"/>
              </a:ext>
            </a:extLst>
          </p:cNvPr>
          <p:cNvCxnSpPr>
            <a:cxnSpLocks/>
          </p:cNvCxnSpPr>
          <p:nvPr/>
        </p:nvCxnSpPr>
        <p:spPr>
          <a:xfrm flipV="1">
            <a:off x="1727200" y="4006850"/>
            <a:ext cx="2550134" cy="3721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C952D0B-3D0A-B288-2588-041E4C0BB0DD}"/>
              </a:ext>
            </a:extLst>
          </p:cNvPr>
          <p:cNvPicPr>
            <a:picLocks noChangeAspect="1"/>
          </p:cNvPicPr>
          <p:nvPr/>
        </p:nvPicPr>
        <p:blipFill>
          <a:blip r:embed="rId4"/>
          <a:stretch>
            <a:fillRect/>
          </a:stretch>
        </p:blipFill>
        <p:spPr>
          <a:xfrm>
            <a:off x="4718050" y="3244850"/>
            <a:ext cx="681405" cy="238492"/>
          </a:xfrm>
          <a:prstGeom prst="rect">
            <a:avLst/>
          </a:prstGeom>
        </p:spPr>
      </p:pic>
    </p:spTree>
    <p:extLst>
      <p:ext uri="{BB962C8B-B14F-4D97-AF65-F5344CB8AC3E}">
        <p14:creationId xmlns:p14="http://schemas.microsoft.com/office/powerpoint/2010/main" val="3188147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64"/>
          <p:cNvSpPr txBox="1">
            <a:spLocks noGrp="1"/>
          </p:cNvSpPr>
          <p:nvPr>
            <p:ph type="title"/>
          </p:nvPr>
        </p:nvSpPr>
        <p:spPr>
          <a:xfrm>
            <a:off x="4662450" y="781453"/>
            <a:ext cx="3768600" cy="126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Động lực nghiên cứu</a:t>
            </a:r>
            <a:endParaRPr/>
          </a:p>
        </p:txBody>
      </p:sp>
      <p:sp>
        <p:nvSpPr>
          <p:cNvPr id="2390" name="Google Shape;2390;p64"/>
          <p:cNvSpPr txBox="1">
            <a:spLocks noGrp="1"/>
          </p:cNvSpPr>
          <p:nvPr>
            <p:ph type="subTitle" idx="1"/>
          </p:nvPr>
        </p:nvSpPr>
        <p:spPr>
          <a:xfrm flipH="1">
            <a:off x="773389" y="2993667"/>
            <a:ext cx="6042900" cy="18852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Char char="●"/>
            </a:pPr>
            <a:r>
              <a:rPr lang="en-US" err="1"/>
              <a:t>Là</a:t>
            </a:r>
            <a:r>
              <a:rPr lang="en-US"/>
              <a:t> </a:t>
            </a:r>
            <a:r>
              <a:rPr lang="en-US" err="1"/>
              <a:t>một</a:t>
            </a:r>
            <a:r>
              <a:rPr lang="en-US"/>
              <a:t> </a:t>
            </a:r>
            <a:r>
              <a:rPr lang="en-US" err="1"/>
              <a:t>lĩnh</a:t>
            </a:r>
            <a:r>
              <a:rPr lang="en-US"/>
              <a:t> </a:t>
            </a:r>
            <a:r>
              <a:rPr lang="en-US" err="1"/>
              <a:t>vực</a:t>
            </a:r>
            <a:r>
              <a:rPr lang="en-US"/>
              <a:t> </a:t>
            </a:r>
            <a:r>
              <a:rPr lang="en-US" err="1"/>
              <a:t>nghiên</a:t>
            </a:r>
            <a:r>
              <a:rPr lang="en-US"/>
              <a:t> </a:t>
            </a:r>
            <a:r>
              <a:rPr lang="en-US" err="1"/>
              <a:t>cứu</a:t>
            </a:r>
            <a:r>
              <a:rPr lang="en-US"/>
              <a:t> </a:t>
            </a:r>
            <a:r>
              <a:rPr lang="en-US" err="1"/>
              <a:t>quan</a:t>
            </a:r>
            <a:r>
              <a:rPr lang="en-US"/>
              <a:t> </a:t>
            </a:r>
            <a:r>
              <a:rPr lang="en-US" err="1"/>
              <a:t>trọng</a:t>
            </a:r>
            <a:r>
              <a:rPr lang="en-US"/>
              <a:t> </a:t>
            </a:r>
            <a:r>
              <a:rPr lang="en-US" err="1"/>
              <a:t>trong</a:t>
            </a:r>
            <a:r>
              <a:rPr lang="en-US"/>
              <a:t> khoa </a:t>
            </a:r>
            <a:r>
              <a:rPr lang="en-US" err="1"/>
              <a:t>học</a:t>
            </a:r>
            <a:r>
              <a:rPr lang="en-US"/>
              <a:t> </a:t>
            </a:r>
            <a:r>
              <a:rPr lang="en-US" err="1"/>
              <a:t>máy</a:t>
            </a:r>
            <a:r>
              <a:rPr lang="en-US"/>
              <a:t> </a:t>
            </a:r>
            <a:r>
              <a:rPr lang="en-US" err="1"/>
              <a:t>tính</a:t>
            </a:r>
            <a:r>
              <a:rPr lang="en-US"/>
              <a:t> </a:t>
            </a:r>
            <a:r>
              <a:rPr lang="en-US" err="1"/>
              <a:t>và</a:t>
            </a:r>
            <a:r>
              <a:rPr lang="en-US"/>
              <a:t> </a:t>
            </a:r>
            <a:r>
              <a:rPr lang="en-US" err="1"/>
              <a:t>trí</a:t>
            </a:r>
            <a:r>
              <a:rPr lang="en-US"/>
              <a:t> </a:t>
            </a:r>
            <a:r>
              <a:rPr lang="en-US" err="1"/>
              <a:t>tuệ</a:t>
            </a:r>
            <a:r>
              <a:rPr lang="en-US"/>
              <a:t> </a:t>
            </a:r>
            <a:r>
              <a:rPr lang="en-US" err="1"/>
              <a:t>nhân</a:t>
            </a:r>
            <a:r>
              <a:rPr lang="en-US"/>
              <a:t> </a:t>
            </a:r>
            <a:r>
              <a:rPr lang="en-US" err="1"/>
              <a:t>tạo</a:t>
            </a:r>
            <a:endParaRPr/>
          </a:p>
          <a:p>
            <a:pPr marL="457200" lvl="0" indent="-317500" algn="l" rtl="0">
              <a:spcBef>
                <a:spcPts val="0"/>
              </a:spcBef>
              <a:spcAft>
                <a:spcPts val="0"/>
              </a:spcAft>
              <a:buSzPts val="1400"/>
              <a:buChar char="●"/>
            </a:pPr>
            <a:r>
              <a:rPr lang="en-US"/>
              <a:t>Liên </a:t>
            </a:r>
            <a:r>
              <a:rPr lang="en-US" err="1"/>
              <a:t>quan</a:t>
            </a:r>
            <a:r>
              <a:rPr lang="en-US"/>
              <a:t> </a:t>
            </a:r>
            <a:r>
              <a:rPr lang="en-US" err="1"/>
              <a:t>đến</a:t>
            </a:r>
            <a:r>
              <a:rPr lang="en-US"/>
              <a:t> </a:t>
            </a:r>
            <a:r>
              <a:rPr lang="en-US" err="1"/>
              <a:t>việc</a:t>
            </a:r>
            <a:r>
              <a:rPr lang="en-US"/>
              <a:t> </a:t>
            </a:r>
            <a:r>
              <a:rPr lang="en-US" err="1"/>
              <a:t>tạo</a:t>
            </a:r>
            <a:r>
              <a:rPr lang="en-US"/>
              <a:t> </a:t>
            </a:r>
            <a:r>
              <a:rPr lang="en-US" err="1"/>
              <a:t>sinh</a:t>
            </a:r>
            <a:r>
              <a:rPr lang="en-US"/>
              <a:t> </a:t>
            </a:r>
            <a:r>
              <a:rPr lang="en-US" err="1"/>
              <a:t>dữ</a:t>
            </a:r>
            <a:r>
              <a:rPr lang="en-US"/>
              <a:t> </a:t>
            </a:r>
            <a:r>
              <a:rPr lang="en-US" err="1"/>
              <a:t>liệu</a:t>
            </a:r>
            <a:r>
              <a:rPr lang="en-US"/>
              <a:t> </a:t>
            </a:r>
            <a:r>
              <a:rPr lang="en-US" err="1"/>
              <a:t>mới</a:t>
            </a:r>
            <a:r>
              <a:rPr lang="en-US"/>
              <a:t> </a:t>
            </a:r>
            <a:r>
              <a:rPr lang="en-US" err="1"/>
              <a:t>từ</a:t>
            </a:r>
            <a:r>
              <a:rPr lang="en-US"/>
              <a:t> </a:t>
            </a:r>
            <a:r>
              <a:rPr lang="en-US" err="1"/>
              <a:t>những</a:t>
            </a:r>
            <a:r>
              <a:rPr lang="en-US"/>
              <a:t> </a:t>
            </a:r>
            <a:r>
              <a:rPr lang="en-US" err="1"/>
              <a:t>dữ</a:t>
            </a:r>
            <a:r>
              <a:rPr lang="en-US"/>
              <a:t> </a:t>
            </a:r>
            <a:r>
              <a:rPr lang="en-US" err="1"/>
              <a:t>liệu</a:t>
            </a:r>
            <a:r>
              <a:rPr lang="en-US"/>
              <a:t> </a:t>
            </a:r>
            <a:r>
              <a:rPr lang="en-US" err="1"/>
              <a:t>đã</a:t>
            </a:r>
            <a:r>
              <a:rPr lang="en-US"/>
              <a:t> </a:t>
            </a:r>
            <a:r>
              <a:rPr lang="en-US" err="1"/>
              <a:t>có</a:t>
            </a:r>
            <a:r>
              <a:rPr lang="en-US"/>
              <a:t> </a:t>
            </a:r>
            <a:endParaRPr/>
          </a:p>
          <a:p>
            <a:pPr marL="457200" lvl="0" indent="-317500" algn="l" rtl="0">
              <a:spcBef>
                <a:spcPts val="0"/>
              </a:spcBef>
              <a:spcAft>
                <a:spcPts val="0"/>
              </a:spcAft>
              <a:buSzPts val="1400"/>
              <a:buChar char="●"/>
            </a:pPr>
            <a:r>
              <a:rPr lang="en-US" err="1"/>
              <a:t>Các</a:t>
            </a:r>
            <a:r>
              <a:rPr lang="en-US"/>
              <a:t> </a:t>
            </a:r>
            <a:r>
              <a:rPr lang="en-US" err="1"/>
              <a:t>nhà</a:t>
            </a:r>
            <a:r>
              <a:rPr lang="en-US"/>
              <a:t> </a:t>
            </a:r>
            <a:r>
              <a:rPr lang="en-US" err="1"/>
              <a:t>nghiên</a:t>
            </a:r>
            <a:r>
              <a:rPr lang="en-US"/>
              <a:t> </a:t>
            </a:r>
            <a:r>
              <a:rPr lang="en-US" err="1"/>
              <a:t>cứu</a:t>
            </a:r>
            <a:r>
              <a:rPr lang="en-US"/>
              <a:t> </a:t>
            </a:r>
            <a:r>
              <a:rPr lang="en-US" err="1"/>
              <a:t>trong</a:t>
            </a:r>
            <a:r>
              <a:rPr lang="en-US"/>
              <a:t> </a:t>
            </a:r>
            <a:r>
              <a:rPr lang="en-US" err="1"/>
              <a:t>lĩnh</a:t>
            </a:r>
            <a:r>
              <a:rPr lang="en-US"/>
              <a:t> </a:t>
            </a:r>
            <a:r>
              <a:rPr lang="en-US" err="1"/>
              <a:t>vực</a:t>
            </a:r>
            <a:r>
              <a:rPr lang="en-US"/>
              <a:t> </a:t>
            </a:r>
            <a:r>
              <a:rPr lang="en-US" err="1"/>
              <a:t>này</a:t>
            </a:r>
            <a:r>
              <a:rPr lang="en-US"/>
              <a:t> </a:t>
            </a:r>
            <a:r>
              <a:rPr lang="en-US" err="1"/>
              <a:t>không</a:t>
            </a:r>
            <a:r>
              <a:rPr lang="en-US"/>
              <a:t> </a:t>
            </a:r>
            <a:r>
              <a:rPr lang="en-US" err="1"/>
              <a:t>ngừng</a:t>
            </a:r>
            <a:r>
              <a:rPr lang="en-US"/>
              <a:t> </a:t>
            </a:r>
            <a:r>
              <a:rPr lang="en-US" err="1"/>
              <a:t>tìm</a:t>
            </a:r>
            <a:r>
              <a:rPr lang="en-US"/>
              <a:t> </a:t>
            </a:r>
            <a:r>
              <a:rPr lang="en-US" err="1"/>
              <a:t>tòi</a:t>
            </a:r>
            <a:r>
              <a:rPr lang="en-US"/>
              <a:t> </a:t>
            </a:r>
            <a:r>
              <a:rPr lang="en-US" err="1"/>
              <a:t>và</a:t>
            </a:r>
            <a:r>
              <a:rPr lang="en-US"/>
              <a:t> </a:t>
            </a:r>
            <a:r>
              <a:rPr lang="en-US" err="1"/>
              <a:t>phát</a:t>
            </a:r>
            <a:r>
              <a:rPr lang="en-US"/>
              <a:t> </a:t>
            </a:r>
            <a:r>
              <a:rPr lang="en-US" err="1"/>
              <a:t>triển</a:t>
            </a:r>
            <a:r>
              <a:rPr lang="en-US"/>
              <a:t> </a:t>
            </a:r>
            <a:r>
              <a:rPr lang="en-US" err="1"/>
              <a:t>các</a:t>
            </a:r>
            <a:r>
              <a:rPr lang="en-US"/>
              <a:t> </a:t>
            </a:r>
            <a:r>
              <a:rPr lang="en-US" err="1"/>
              <a:t>phương</a:t>
            </a:r>
            <a:r>
              <a:rPr lang="en-US"/>
              <a:t> </a:t>
            </a:r>
            <a:r>
              <a:rPr lang="en-US" err="1"/>
              <a:t>pháp</a:t>
            </a:r>
            <a:r>
              <a:rPr lang="en-US"/>
              <a:t> </a:t>
            </a:r>
            <a:r>
              <a:rPr lang="en-US" err="1"/>
              <a:t>mới</a:t>
            </a:r>
            <a:r>
              <a:rPr lang="en-US"/>
              <a:t> </a:t>
            </a:r>
            <a:r>
              <a:rPr lang="en-US" err="1"/>
              <a:t>để</a:t>
            </a:r>
            <a:r>
              <a:rPr lang="en-US"/>
              <a:t> </a:t>
            </a:r>
            <a:r>
              <a:rPr lang="en-US" err="1"/>
              <a:t>cải</a:t>
            </a:r>
            <a:r>
              <a:rPr lang="en-US"/>
              <a:t> </a:t>
            </a:r>
            <a:r>
              <a:rPr lang="en-US" err="1"/>
              <a:t>thiện</a:t>
            </a:r>
            <a:r>
              <a:rPr lang="en-US"/>
              <a:t> </a:t>
            </a:r>
            <a:r>
              <a:rPr lang="en-US" err="1"/>
              <a:t>độ</a:t>
            </a:r>
            <a:r>
              <a:rPr lang="en-US"/>
              <a:t> </a:t>
            </a:r>
            <a:r>
              <a:rPr lang="en-US" err="1"/>
              <a:t>hiệu</a:t>
            </a:r>
            <a:r>
              <a:rPr lang="en-US"/>
              <a:t> </a:t>
            </a:r>
            <a:r>
              <a:rPr lang="en-US" err="1"/>
              <a:t>quả</a:t>
            </a:r>
            <a:r>
              <a:rPr lang="en-US"/>
              <a:t>, </a:t>
            </a:r>
            <a:r>
              <a:rPr lang="en-US" err="1"/>
              <a:t>chất</a:t>
            </a:r>
            <a:r>
              <a:rPr lang="en-US"/>
              <a:t> </a:t>
            </a:r>
            <a:r>
              <a:rPr lang="en-US" err="1"/>
              <a:t>lượng</a:t>
            </a:r>
            <a:r>
              <a:rPr lang="en-US"/>
              <a:t> </a:t>
            </a:r>
            <a:r>
              <a:rPr lang="en-US" err="1"/>
              <a:t>và</a:t>
            </a:r>
            <a:r>
              <a:rPr lang="en-US"/>
              <a:t> </a:t>
            </a:r>
            <a:r>
              <a:rPr lang="en-US" err="1"/>
              <a:t>độ</a:t>
            </a:r>
            <a:r>
              <a:rPr lang="en-US"/>
              <a:t> </a:t>
            </a:r>
            <a:r>
              <a:rPr lang="en-US" err="1"/>
              <a:t>chính</a:t>
            </a:r>
            <a:r>
              <a:rPr lang="en-US"/>
              <a:t> </a:t>
            </a:r>
            <a:r>
              <a:rPr lang="en-US" err="1"/>
              <a:t>xác</a:t>
            </a:r>
            <a:r>
              <a:rPr lang="en-US"/>
              <a:t> </a:t>
            </a:r>
            <a:r>
              <a:rPr lang="en-US" err="1"/>
              <a:t>của</a:t>
            </a:r>
            <a:r>
              <a:rPr lang="en-US"/>
              <a:t> </a:t>
            </a:r>
            <a:r>
              <a:rPr lang="en-US" err="1"/>
              <a:t>hệ</a:t>
            </a:r>
            <a:r>
              <a:rPr lang="en-US"/>
              <a:t> </a:t>
            </a:r>
            <a:r>
              <a:rPr lang="en-US" err="1"/>
              <a:t>thống</a:t>
            </a:r>
            <a:r>
              <a:rPr lang="en-US"/>
              <a:t> </a:t>
            </a:r>
            <a:r>
              <a:rPr lang="en-US" err="1"/>
              <a:t>tạo</a:t>
            </a:r>
            <a:r>
              <a:rPr lang="en-US"/>
              <a:t> </a:t>
            </a:r>
            <a:r>
              <a:rPr lang="en-US" err="1"/>
              <a:t>sinh</a:t>
            </a:r>
            <a:r>
              <a:rPr lang="en-US"/>
              <a:t> </a:t>
            </a:r>
            <a:endParaRPr/>
          </a:p>
          <a:p>
            <a:pPr marL="457200" lvl="0" indent="-317500" algn="l" rtl="0">
              <a:spcBef>
                <a:spcPts val="0"/>
              </a:spcBef>
              <a:spcAft>
                <a:spcPts val="0"/>
              </a:spcAft>
              <a:buSzPts val="1400"/>
              <a:buChar char="●"/>
            </a:pPr>
            <a:r>
              <a:rPr lang="en-US" err="1"/>
              <a:t>Tìm</a:t>
            </a:r>
            <a:r>
              <a:rPr lang="en-US"/>
              <a:t> </a:t>
            </a:r>
            <a:r>
              <a:rPr lang="en-US" err="1"/>
              <a:t>hiểu</a:t>
            </a:r>
            <a:r>
              <a:rPr lang="en-US"/>
              <a:t>, </a:t>
            </a:r>
            <a:r>
              <a:rPr lang="en-US" err="1"/>
              <a:t>nghiên</a:t>
            </a:r>
            <a:r>
              <a:rPr lang="en-US"/>
              <a:t> </a:t>
            </a:r>
            <a:r>
              <a:rPr lang="en-US" err="1"/>
              <a:t>cứu</a:t>
            </a:r>
            <a:r>
              <a:rPr lang="en-US"/>
              <a:t> </a:t>
            </a:r>
            <a:r>
              <a:rPr lang="en-US" err="1"/>
              <a:t>cách</a:t>
            </a:r>
            <a:r>
              <a:rPr lang="en-US"/>
              <a:t> </a:t>
            </a:r>
            <a:r>
              <a:rPr lang="en-US" err="1"/>
              <a:t>để</a:t>
            </a:r>
            <a:r>
              <a:rPr lang="en-US"/>
              <a:t> </a:t>
            </a:r>
            <a:r>
              <a:rPr lang="en-US" err="1"/>
              <a:t>ứng</a:t>
            </a:r>
            <a:r>
              <a:rPr lang="en-US"/>
              <a:t> </a:t>
            </a:r>
            <a:r>
              <a:rPr lang="en-US" err="1"/>
              <a:t>dụng</a:t>
            </a:r>
            <a:r>
              <a:rPr lang="en-US"/>
              <a:t> </a:t>
            </a:r>
            <a:r>
              <a:rPr lang="en-US" err="1"/>
              <a:t>các</a:t>
            </a:r>
            <a:r>
              <a:rPr lang="en-US"/>
              <a:t> </a:t>
            </a:r>
            <a:r>
              <a:rPr lang="en-US" err="1"/>
              <a:t>công</a:t>
            </a:r>
            <a:r>
              <a:rPr lang="en-US"/>
              <a:t> </a:t>
            </a:r>
            <a:r>
              <a:rPr lang="en-US" err="1"/>
              <a:t>nghệ</a:t>
            </a:r>
            <a:r>
              <a:rPr lang="en-US"/>
              <a:t> </a:t>
            </a:r>
            <a:r>
              <a:rPr lang="en-US" err="1"/>
              <a:t>mới</a:t>
            </a:r>
            <a:r>
              <a:rPr lang="en-US"/>
              <a:t> </a:t>
            </a:r>
            <a:r>
              <a:rPr lang="en-US" err="1"/>
              <a:t>vào</a:t>
            </a:r>
            <a:r>
              <a:rPr lang="en-US"/>
              <a:t> </a:t>
            </a:r>
            <a:r>
              <a:rPr lang="en-US" err="1"/>
              <a:t>nghiên</a:t>
            </a:r>
            <a:r>
              <a:rPr lang="en-US"/>
              <a:t> </a:t>
            </a:r>
            <a:r>
              <a:rPr lang="en-US" err="1"/>
              <a:t>cứu</a:t>
            </a:r>
            <a:endParaRPr/>
          </a:p>
          <a:p>
            <a:pPr marL="139700" lvl="0" indent="0" algn="l" rtl="0">
              <a:spcBef>
                <a:spcPts val="0"/>
              </a:spcBef>
              <a:spcAft>
                <a:spcPts val="0"/>
              </a:spcAft>
              <a:buSzPts val="1400"/>
            </a:pPr>
            <a:endParaRPr/>
          </a:p>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3DCE-8983-138E-AF6D-C277F1FB6676}"/>
              </a:ext>
            </a:extLst>
          </p:cNvPr>
          <p:cNvSpPr>
            <a:spLocks noGrp="1"/>
          </p:cNvSpPr>
          <p:nvPr>
            <p:ph type="title"/>
          </p:nvPr>
        </p:nvSpPr>
        <p:spPr/>
        <p:txBody>
          <a:bodyPr/>
          <a:lstStyle/>
          <a:p>
            <a:r>
              <a:rPr lang="en-US"/>
              <a:t>Style Mixing</a:t>
            </a:r>
          </a:p>
        </p:txBody>
      </p:sp>
      <p:pic>
        <p:nvPicPr>
          <p:cNvPr id="4" name="Picture 3">
            <a:extLst>
              <a:ext uri="{FF2B5EF4-FFF2-40B4-BE49-F238E27FC236}">
                <a16:creationId xmlns:a16="http://schemas.microsoft.com/office/drawing/2014/main" id="{279395FB-11C0-82F4-E513-A27646B86D6D}"/>
              </a:ext>
            </a:extLst>
          </p:cNvPr>
          <p:cNvPicPr>
            <a:picLocks noChangeAspect="1"/>
          </p:cNvPicPr>
          <p:nvPr/>
        </p:nvPicPr>
        <p:blipFill>
          <a:blip r:embed="rId2"/>
          <a:stretch>
            <a:fillRect/>
          </a:stretch>
        </p:blipFill>
        <p:spPr>
          <a:xfrm>
            <a:off x="3037417" y="1492250"/>
            <a:ext cx="2707765" cy="2990850"/>
          </a:xfrm>
          <a:prstGeom prst="rect">
            <a:avLst/>
          </a:prstGeom>
        </p:spPr>
      </p:pic>
    </p:spTree>
    <p:extLst>
      <p:ext uri="{BB962C8B-B14F-4D97-AF65-F5344CB8AC3E}">
        <p14:creationId xmlns:p14="http://schemas.microsoft.com/office/powerpoint/2010/main" val="3066378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65"/>
          <p:cNvSpPr txBox="1">
            <a:spLocks noGrp="1"/>
          </p:cNvSpPr>
          <p:nvPr>
            <p:ph type="title"/>
          </p:nvPr>
        </p:nvSpPr>
        <p:spPr>
          <a:xfrm>
            <a:off x="721350" y="781450"/>
            <a:ext cx="45066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Động lực thực tiễn</a:t>
            </a:r>
            <a:endParaRPr/>
          </a:p>
        </p:txBody>
      </p:sp>
      <p:sp>
        <p:nvSpPr>
          <p:cNvPr id="2396" name="Google Shape;2396;p65"/>
          <p:cNvSpPr txBox="1">
            <a:spLocks noGrp="1"/>
          </p:cNvSpPr>
          <p:nvPr>
            <p:ph type="subTitle" idx="1"/>
          </p:nvPr>
        </p:nvSpPr>
        <p:spPr>
          <a:xfrm flipH="1">
            <a:off x="667279" y="2732324"/>
            <a:ext cx="4506600" cy="20103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Char char="●"/>
            </a:pPr>
            <a:r>
              <a:rPr lang="en"/>
              <a:t>Với sự phát triển của công nghệ và internet, hình ảnh đóng vai trò không thể phủ nhận trong giao tiếp và truyền thông hiện đại</a:t>
            </a:r>
            <a:endParaRPr/>
          </a:p>
          <a:p>
            <a:pPr marL="457200" lvl="0" indent="-317500" algn="l" rtl="0">
              <a:spcBef>
                <a:spcPts val="0"/>
              </a:spcBef>
              <a:spcAft>
                <a:spcPts val="0"/>
              </a:spcAft>
              <a:buSzPts val="1400"/>
              <a:buChar char="●"/>
            </a:pPr>
            <a:r>
              <a:rPr lang="en-US" err="1"/>
              <a:t>Việc</a:t>
            </a:r>
            <a:r>
              <a:rPr lang="en-US"/>
              <a:t> </a:t>
            </a:r>
            <a:r>
              <a:rPr lang="en-US" err="1"/>
              <a:t>tạo</a:t>
            </a:r>
            <a:r>
              <a:rPr lang="en-US"/>
              <a:t> </a:t>
            </a:r>
            <a:r>
              <a:rPr lang="en-US" err="1"/>
              <a:t>ra</a:t>
            </a:r>
            <a:r>
              <a:rPr lang="en-US"/>
              <a:t> </a:t>
            </a:r>
            <a:r>
              <a:rPr lang="en-US" err="1"/>
              <a:t>hình</a:t>
            </a:r>
            <a:r>
              <a:rPr lang="en-US"/>
              <a:t> </a:t>
            </a:r>
            <a:r>
              <a:rPr lang="en-US" err="1"/>
              <a:t>ảnh</a:t>
            </a:r>
            <a:r>
              <a:rPr lang="en-US"/>
              <a:t> </a:t>
            </a:r>
            <a:r>
              <a:rPr lang="en-US" err="1"/>
              <a:t>chất</a:t>
            </a:r>
            <a:r>
              <a:rPr lang="en-US"/>
              <a:t> </a:t>
            </a:r>
            <a:r>
              <a:rPr lang="en-US" err="1"/>
              <a:t>lượng</a:t>
            </a:r>
            <a:r>
              <a:rPr lang="en-US"/>
              <a:t> </a:t>
            </a:r>
            <a:r>
              <a:rPr lang="en-US" err="1"/>
              <a:t>cao</a:t>
            </a:r>
            <a:r>
              <a:rPr lang="en-US"/>
              <a:t> </a:t>
            </a:r>
            <a:r>
              <a:rPr lang="en-US" err="1"/>
              <a:t>và</a:t>
            </a:r>
            <a:r>
              <a:rPr lang="en-US"/>
              <a:t> </a:t>
            </a:r>
            <a:r>
              <a:rPr lang="en-US" err="1"/>
              <a:t>đa</a:t>
            </a:r>
            <a:r>
              <a:rPr lang="en-US"/>
              <a:t> </a:t>
            </a:r>
            <a:r>
              <a:rPr lang="en-US" err="1"/>
              <a:t>dạng</a:t>
            </a:r>
            <a:r>
              <a:rPr lang="en-US"/>
              <a:t> </a:t>
            </a:r>
            <a:r>
              <a:rPr lang="en-US" err="1"/>
              <a:t>là</a:t>
            </a:r>
            <a:r>
              <a:rPr lang="en-US"/>
              <a:t> </a:t>
            </a:r>
            <a:r>
              <a:rPr lang="en-US" err="1"/>
              <a:t>một</a:t>
            </a:r>
            <a:r>
              <a:rPr lang="en-US"/>
              <a:t> </a:t>
            </a:r>
            <a:r>
              <a:rPr lang="en-US" err="1"/>
              <a:t>thách</a:t>
            </a:r>
            <a:r>
              <a:rPr lang="en-US"/>
              <a:t> </a:t>
            </a:r>
            <a:r>
              <a:rPr lang="en-US" err="1"/>
              <a:t>thức</a:t>
            </a:r>
            <a:r>
              <a:rPr lang="en-US"/>
              <a:t> </a:t>
            </a:r>
            <a:r>
              <a:rPr lang="en-US" err="1"/>
              <a:t>lớn</a:t>
            </a:r>
            <a:r>
              <a:rPr lang="en-US"/>
              <a:t> </a:t>
            </a:r>
            <a:r>
              <a:rPr lang="en-US" err="1"/>
              <a:t>đối</a:t>
            </a:r>
            <a:r>
              <a:rPr lang="en-US"/>
              <a:t> </a:t>
            </a:r>
            <a:r>
              <a:rPr lang="en-US" err="1"/>
              <a:t>với</a:t>
            </a:r>
            <a:r>
              <a:rPr lang="en-US"/>
              <a:t> </a:t>
            </a:r>
            <a:r>
              <a:rPr lang="en-US" err="1"/>
              <a:t>các</a:t>
            </a:r>
            <a:r>
              <a:rPr lang="en-US"/>
              <a:t> </a:t>
            </a:r>
            <a:r>
              <a:rPr lang="en-US" err="1"/>
              <a:t>nhà</a:t>
            </a:r>
            <a:r>
              <a:rPr lang="en-US"/>
              <a:t> </a:t>
            </a:r>
            <a:r>
              <a:rPr lang="en-US" err="1"/>
              <a:t>thiết</a:t>
            </a:r>
            <a:r>
              <a:rPr lang="en-US"/>
              <a:t> </a:t>
            </a:r>
            <a:r>
              <a:rPr lang="en-US" err="1"/>
              <a:t>kế</a:t>
            </a:r>
            <a:r>
              <a:rPr lang="en-US"/>
              <a:t> </a:t>
            </a:r>
            <a:r>
              <a:rPr lang="en-US" err="1"/>
              <a:t>và</a:t>
            </a:r>
            <a:r>
              <a:rPr lang="en-US"/>
              <a:t> </a:t>
            </a:r>
            <a:r>
              <a:rPr lang="en-US" err="1"/>
              <a:t>phát</a:t>
            </a:r>
            <a:r>
              <a:rPr lang="en-US"/>
              <a:t> </a:t>
            </a:r>
            <a:r>
              <a:rPr lang="en-US" err="1"/>
              <a:t>triển</a:t>
            </a:r>
            <a:endParaRPr/>
          </a:p>
          <a:p>
            <a:pPr marL="457200" lvl="0" indent="-317500" algn="l" rtl="0">
              <a:spcBef>
                <a:spcPts val="0"/>
              </a:spcBef>
              <a:spcAft>
                <a:spcPts val="0"/>
              </a:spcAft>
              <a:buSzPts val="1400"/>
              <a:buChar char="●"/>
            </a:pPr>
            <a:r>
              <a:rPr lang="en"/>
              <a:t>GANs không chỉ giúp tạo sinh hình ảnh mới mẻ mà còn giúp giảm bớt gánh nặng trong quá trình sản xuất nội dung hình ảnh </a:t>
            </a:r>
            <a:endParaRPr/>
          </a:p>
          <a:p>
            <a:pPr marL="457200" lvl="0" indent="-317500" algn="l" rtl="0">
              <a:spcBef>
                <a:spcPts val="0"/>
              </a:spcBef>
              <a:spcAft>
                <a:spcPts val="0"/>
              </a:spcAft>
              <a:buSzPts val="1400"/>
              <a:buChar char="●"/>
            </a:pPr>
            <a:r>
              <a:rPr lang="en-US"/>
              <a:t>Gans </a:t>
            </a:r>
            <a:r>
              <a:rPr lang="en-US" err="1"/>
              <a:t>mở</a:t>
            </a:r>
            <a:r>
              <a:rPr lang="en-US"/>
              <a:t> </a:t>
            </a:r>
            <a:r>
              <a:rPr lang="en-US" err="1"/>
              <a:t>ra</a:t>
            </a:r>
            <a:r>
              <a:rPr lang="en-US"/>
              <a:t> </a:t>
            </a:r>
            <a:r>
              <a:rPr lang="en-US" err="1"/>
              <a:t>cánh</a:t>
            </a:r>
            <a:r>
              <a:rPr lang="en-US"/>
              <a:t> </a:t>
            </a:r>
            <a:r>
              <a:rPr lang="en-US" err="1"/>
              <a:t>cửa</a:t>
            </a:r>
            <a:r>
              <a:rPr lang="en-US"/>
              <a:t> </a:t>
            </a:r>
            <a:r>
              <a:rPr lang="en-US" err="1"/>
              <a:t>mới</a:t>
            </a:r>
            <a:r>
              <a:rPr lang="en-US"/>
              <a:t> </a:t>
            </a:r>
            <a:r>
              <a:rPr lang="en-US" err="1"/>
              <a:t>của</a:t>
            </a:r>
            <a:r>
              <a:rPr lang="en-US"/>
              <a:t> </a:t>
            </a:r>
            <a:r>
              <a:rPr lang="en-US" err="1"/>
              <a:t>sáng</a:t>
            </a:r>
            <a:r>
              <a:rPr lang="en-US"/>
              <a:t> </a:t>
            </a:r>
            <a:r>
              <a:rPr lang="en-US" err="1"/>
              <a:t>tạo</a:t>
            </a:r>
            <a:r>
              <a:rPr lang="en-US"/>
              <a:t> </a:t>
            </a:r>
            <a:r>
              <a:rPr lang="en-US" err="1"/>
              <a:t>và</a:t>
            </a:r>
            <a:r>
              <a:rPr lang="en-US"/>
              <a:t> </a:t>
            </a:r>
            <a:r>
              <a:rPr lang="en-US" err="1"/>
              <a:t>ứng</a:t>
            </a:r>
            <a:r>
              <a:rPr lang="en-US"/>
              <a:t> </a:t>
            </a:r>
            <a:r>
              <a:rPr lang="en-US" err="1"/>
              <a:t>dụng</a:t>
            </a:r>
            <a:r>
              <a:rPr lang="en-US"/>
              <a:t> </a:t>
            </a:r>
            <a:r>
              <a:rPr lang="en-US" err="1"/>
              <a:t>trong</a:t>
            </a:r>
            <a:r>
              <a:rPr lang="en-US"/>
              <a:t> </a:t>
            </a:r>
            <a:r>
              <a:rPr lang="en-US" err="1"/>
              <a:t>nhiều</a:t>
            </a:r>
            <a:r>
              <a:rPr lang="en-US"/>
              <a:t> </a:t>
            </a:r>
            <a:r>
              <a:rPr lang="en-US" err="1"/>
              <a:t>lĩnh</a:t>
            </a:r>
            <a:r>
              <a:rPr lang="en-US"/>
              <a:t> </a:t>
            </a:r>
            <a:r>
              <a:rPr lang="en-US" err="1"/>
              <a:t>vực</a:t>
            </a:r>
            <a:r>
              <a:rPr lang="en-US"/>
              <a:t> </a:t>
            </a:r>
            <a:r>
              <a:rPr lang="en-US" err="1"/>
              <a:t>như</a:t>
            </a:r>
            <a:r>
              <a:rPr lang="en-US"/>
              <a:t> </a:t>
            </a:r>
            <a:r>
              <a:rPr lang="en-US" err="1"/>
              <a:t>giải</a:t>
            </a:r>
            <a:r>
              <a:rPr lang="en-US"/>
              <a:t> </a:t>
            </a:r>
            <a:r>
              <a:rPr lang="en-US" err="1"/>
              <a:t>trí</a:t>
            </a:r>
            <a:r>
              <a:rPr lang="en-US"/>
              <a:t>, y </a:t>
            </a:r>
            <a:r>
              <a:rPr lang="en-US" err="1"/>
              <a:t>tế</a:t>
            </a:r>
            <a:r>
              <a:rPr lang="en-US"/>
              <a:t>, </a:t>
            </a:r>
            <a:r>
              <a:rPr lang="en-US" err="1"/>
              <a:t>thiết</a:t>
            </a:r>
            <a:r>
              <a:rPr lang="en-US"/>
              <a:t> </a:t>
            </a:r>
            <a:r>
              <a:rPr lang="en-US" err="1"/>
              <a:t>kế</a:t>
            </a:r>
            <a:r>
              <a:rPr lang="en-US"/>
              <a:t> </a:t>
            </a:r>
            <a:r>
              <a:rPr lang="en-US" err="1"/>
              <a:t>và</a:t>
            </a:r>
            <a:r>
              <a:rPr lang="en-US"/>
              <a:t> </a:t>
            </a:r>
            <a:r>
              <a:rPr lang="en-US" err="1"/>
              <a:t>công</a:t>
            </a:r>
            <a:r>
              <a:rPr lang="en-US"/>
              <a:t> </a:t>
            </a:r>
            <a:r>
              <a:rPr lang="en-US" err="1"/>
              <a:t>nghiệp</a:t>
            </a:r>
            <a:endParaRPr/>
          </a:p>
          <a:p>
            <a:pPr marL="139700" lvl="0" indent="0" algn="l" rtl="0">
              <a:spcBef>
                <a:spcPts val="0"/>
              </a:spcBef>
              <a:spcAft>
                <a:spcPts val="0"/>
              </a:spcAft>
              <a:buSzPts val="1400"/>
            </a:pPr>
            <a:endParaRPr/>
          </a:p>
          <a:p>
            <a:pPr marL="0" lvl="0" indent="0" algn="l" rtl="0">
              <a:spcBef>
                <a:spcPts val="0"/>
              </a:spcBef>
              <a:spcAft>
                <a:spcPts val="0"/>
              </a:spcAft>
              <a:buNone/>
            </a:pPr>
            <a:endParaRPr/>
          </a:p>
        </p:txBody>
      </p:sp>
      <p:grpSp>
        <p:nvGrpSpPr>
          <p:cNvPr id="2" name="Google Shape;2283;p60">
            <a:extLst>
              <a:ext uri="{FF2B5EF4-FFF2-40B4-BE49-F238E27FC236}">
                <a16:creationId xmlns:a16="http://schemas.microsoft.com/office/drawing/2014/main" id="{2B992195-D35C-8828-0500-46454BD047E9}"/>
              </a:ext>
            </a:extLst>
          </p:cNvPr>
          <p:cNvGrpSpPr/>
          <p:nvPr/>
        </p:nvGrpSpPr>
        <p:grpSpPr>
          <a:xfrm flipH="1">
            <a:off x="5044420" y="1273177"/>
            <a:ext cx="2007154" cy="3088873"/>
            <a:chOff x="2469050" y="1944925"/>
            <a:chExt cx="685925" cy="1055700"/>
          </a:xfrm>
        </p:grpSpPr>
        <p:sp>
          <p:nvSpPr>
            <p:cNvPr id="3" name="Google Shape;2284;p60">
              <a:extLst>
                <a:ext uri="{FF2B5EF4-FFF2-40B4-BE49-F238E27FC236}">
                  <a16:creationId xmlns:a16="http://schemas.microsoft.com/office/drawing/2014/main" id="{BEA66B88-3651-E932-CB47-E5C292128B10}"/>
                </a:ext>
              </a:extLst>
            </p:cNvPr>
            <p:cNvSpPr/>
            <p:nvPr/>
          </p:nvSpPr>
          <p:spPr>
            <a:xfrm>
              <a:off x="2667575" y="1945300"/>
              <a:ext cx="69600" cy="66850"/>
            </a:xfrm>
            <a:custGeom>
              <a:avLst/>
              <a:gdLst/>
              <a:ahLst/>
              <a:cxnLst/>
              <a:rect l="l" t="t" r="r" b="b"/>
              <a:pathLst>
                <a:path w="2784" h="2674" extrusionOk="0">
                  <a:moveTo>
                    <a:pt x="1151" y="0"/>
                  </a:moveTo>
                  <a:cubicBezTo>
                    <a:pt x="1095" y="0"/>
                    <a:pt x="1039" y="4"/>
                    <a:pt x="984" y="10"/>
                  </a:cubicBezTo>
                  <a:cubicBezTo>
                    <a:pt x="632" y="54"/>
                    <a:pt x="284" y="234"/>
                    <a:pt x="124" y="545"/>
                  </a:cubicBezTo>
                  <a:cubicBezTo>
                    <a:pt x="0" y="790"/>
                    <a:pt x="3" y="1084"/>
                    <a:pt x="84" y="1348"/>
                  </a:cubicBezTo>
                  <a:cubicBezTo>
                    <a:pt x="201" y="1734"/>
                    <a:pt x="488" y="2061"/>
                    <a:pt x="850" y="2236"/>
                  </a:cubicBezTo>
                  <a:cubicBezTo>
                    <a:pt x="1046" y="2329"/>
                    <a:pt x="1263" y="2376"/>
                    <a:pt x="1480" y="2376"/>
                  </a:cubicBezTo>
                  <a:cubicBezTo>
                    <a:pt x="1666" y="2376"/>
                    <a:pt x="1852" y="2342"/>
                    <a:pt x="2025" y="2272"/>
                  </a:cubicBezTo>
                  <a:lnTo>
                    <a:pt x="2031" y="2673"/>
                  </a:lnTo>
                  <a:cubicBezTo>
                    <a:pt x="2168" y="2673"/>
                    <a:pt x="2286" y="2570"/>
                    <a:pt x="2369" y="2460"/>
                  </a:cubicBezTo>
                  <a:cubicBezTo>
                    <a:pt x="2734" y="1988"/>
                    <a:pt x="2784" y="1295"/>
                    <a:pt x="2490" y="777"/>
                  </a:cubicBezTo>
                  <a:cubicBezTo>
                    <a:pt x="2223" y="303"/>
                    <a:pt x="1689" y="0"/>
                    <a:pt x="1151" y="0"/>
                  </a:cubicBezTo>
                  <a:close/>
                </a:path>
              </a:pathLst>
            </a:custGeom>
            <a:solidFill>
              <a:srgbClr val="FFC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85;p60">
              <a:extLst>
                <a:ext uri="{FF2B5EF4-FFF2-40B4-BE49-F238E27FC236}">
                  <a16:creationId xmlns:a16="http://schemas.microsoft.com/office/drawing/2014/main" id="{B5C7B02D-72C6-54AD-7385-5C80BBDED6EB}"/>
                </a:ext>
              </a:extLst>
            </p:cNvPr>
            <p:cNvSpPr/>
            <p:nvPr/>
          </p:nvSpPr>
          <p:spPr>
            <a:xfrm>
              <a:off x="2668225" y="1945275"/>
              <a:ext cx="62600" cy="58950"/>
            </a:xfrm>
            <a:custGeom>
              <a:avLst/>
              <a:gdLst/>
              <a:ahLst/>
              <a:cxnLst/>
              <a:rect l="l" t="t" r="r" b="b"/>
              <a:pathLst>
                <a:path w="2504" h="2358" extrusionOk="0">
                  <a:moveTo>
                    <a:pt x="1122" y="1"/>
                  </a:moveTo>
                  <a:cubicBezTo>
                    <a:pt x="1068" y="1"/>
                    <a:pt x="1011" y="4"/>
                    <a:pt x="958" y="11"/>
                  </a:cubicBezTo>
                  <a:cubicBezTo>
                    <a:pt x="606" y="55"/>
                    <a:pt x="258" y="235"/>
                    <a:pt x="98" y="546"/>
                  </a:cubicBezTo>
                  <a:cubicBezTo>
                    <a:pt x="31" y="680"/>
                    <a:pt x="1" y="831"/>
                    <a:pt x="1" y="981"/>
                  </a:cubicBezTo>
                  <a:cubicBezTo>
                    <a:pt x="1" y="1105"/>
                    <a:pt x="21" y="1229"/>
                    <a:pt x="58" y="1349"/>
                  </a:cubicBezTo>
                  <a:cubicBezTo>
                    <a:pt x="175" y="1735"/>
                    <a:pt x="462" y="2062"/>
                    <a:pt x="824" y="2237"/>
                  </a:cubicBezTo>
                  <a:cubicBezTo>
                    <a:pt x="947" y="2297"/>
                    <a:pt x="1078" y="2337"/>
                    <a:pt x="1212" y="2357"/>
                  </a:cubicBezTo>
                  <a:cubicBezTo>
                    <a:pt x="1216" y="2280"/>
                    <a:pt x="1222" y="2203"/>
                    <a:pt x="1236" y="2129"/>
                  </a:cubicBezTo>
                  <a:cubicBezTo>
                    <a:pt x="1289" y="1815"/>
                    <a:pt x="1533" y="1500"/>
                    <a:pt x="1844" y="1500"/>
                  </a:cubicBezTo>
                  <a:lnTo>
                    <a:pt x="1885" y="1500"/>
                  </a:lnTo>
                  <a:lnTo>
                    <a:pt x="2109" y="1446"/>
                  </a:lnTo>
                  <a:cubicBezTo>
                    <a:pt x="2189" y="1249"/>
                    <a:pt x="2330" y="1045"/>
                    <a:pt x="2504" y="855"/>
                  </a:cubicBezTo>
                  <a:cubicBezTo>
                    <a:pt x="2493" y="827"/>
                    <a:pt x="2481" y="801"/>
                    <a:pt x="2464" y="778"/>
                  </a:cubicBezTo>
                  <a:cubicBezTo>
                    <a:pt x="2195" y="305"/>
                    <a:pt x="1664" y="1"/>
                    <a:pt x="1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86;p60">
              <a:extLst>
                <a:ext uri="{FF2B5EF4-FFF2-40B4-BE49-F238E27FC236}">
                  <a16:creationId xmlns:a16="http://schemas.microsoft.com/office/drawing/2014/main" id="{8F80B898-F372-67F9-D71A-60DF84730419}"/>
                </a:ext>
              </a:extLst>
            </p:cNvPr>
            <p:cNvSpPr/>
            <p:nvPr/>
          </p:nvSpPr>
          <p:spPr>
            <a:xfrm>
              <a:off x="2688300" y="1944925"/>
              <a:ext cx="167250" cy="168125"/>
            </a:xfrm>
            <a:custGeom>
              <a:avLst/>
              <a:gdLst/>
              <a:ahLst/>
              <a:cxnLst/>
              <a:rect l="l" t="t" r="r" b="b"/>
              <a:pathLst>
                <a:path w="6690" h="6725" extrusionOk="0">
                  <a:moveTo>
                    <a:pt x="3978" y="0"/>
                  </a:moveTo>
                  <a:cubicBezTo>
                    <a:pt x="3584" y="0"/>
                    <a:pt x="3192" y="67"/>
                    <a:pt x="2775" y="169"/>
                  </a:cubicBezTo>
                  <a:cubicBezTo>
                    <a:pt x="2212" y="306"/>
                    <a:pt x="1523" y="922"/>
                    <a:pt x="1306" y="1460"/>
                  </a:cubicBezTo>
                  <a:lnTo>
                    <a:pt x="1082" y="1514"/>
                  </a:lnTo>
                  <a:cubicBezTo>
                    <a:pt x="1069" y="1513"/>
                    <a:pt x="1056" y="1513"/>
                    <a:pt x="1044" y="1513"/>
                  </a:cubicBezTo>
                  <a:cubicBezTo>
                    <a:pt x="730" y="1513"/>
                    <a:pt x="487" y="1828"/>
                    <a:pt x="433" y="2143"/>
                  </a:cubicBezTo>
                  <a:cubicBezTo>
                    <a:pt x="373" y="2468"/>
                    <a:pt x="449" y="2802"/>
                    <a:pt x="442" y="3134"/>
                  </a:cubicBezTo>
                  <a:cubicBezTo>
                    <a:pt x="436" y="3462"/>
                    <a:pt x="308" y="3833"/>
                    <a:pt x="1" y="3957"/>
                  </a:cubicBezTo>
                  <a:cubicBezTo>
                    <a:pt x="87" y="4045"/>
                    <a:pt x="208" y="4091"/>
                    <a:pt x="329" y="4091"/>
                  </a:cubicBezTo>
                  <a:cubicBezTo>
                    <a:pt x="411" y="4091"/>
                    <a:pt x="493" y="4070"/>
                    <a:pt x="563" y="4027"/>
                  </a:cubicBezTo>
                  <a:lnTo>
                    <a:pt x="563" y="4027"/>
                  </a:lnTo>
                  <a:cubicBezTo>
                    <a:pt x="248" y="4549"/>
                    <a:pt x="225" y="5235"/>
                    <a:pt x="509" y="5774"/>
                  </a:cubicBezTo>
                  <a:cubicBezTo>
                    <a:pt x="790" y="6313"/>
                    <a:pt x="1369" y="6688"/>
                    <a:pt x="1975" y="6724"/>
                  </a:cubicBezTo>
                  <a:cubicBezTo>
                    <a:pt x="1902" y="6631"/>
                    <a:pt x="1825" y="6540"/>
                    <a:pt x="1751" y="6447"/>
                  </a:cubicBezTo>
                  <a:lnTo>
                    <a:pt x="1751" y="6447"/>
                  </a:lnTo>
                  <a:cubicBezTo>
                    <a:pt x="2031" y="6518"/>
                    <a:pt x="2328" y="6559"/>
                    <a:pt x="2623" y="6559"/>
                  </a:cubicBezTo>
                  <a:cubicBezTo>
                    <a:pt x="3251" y="6559"/>
                    <a:pt x="3868" y="6375"/>
                    <a:pt x="4280" y="5914"/>
                  </a:cubicBezTo>
                  <a:cubicBezTo>
                    <a:pt x="4398" y="5784"/>
                    <a:pt x="4495" y="5630"/>
                    <a:pt x="4619" y="5503"/>
                  </a:cubicBezTo>
                  <a:cubicBezTo>
                    <a:pt x="4762" y="5349"/>
                    <a:pt x="4937" y="5229"/>
                    <a:pt x="5111" y="5115"/>
                  </a:cubicBezTo>
                  <a:cubicBezTo>
                    <a:pt x="5488" y="4867"/>
                    <a:pt x="5880" y="4633"/>
                    <a:pt x="6185" y="4299"/>
                  </a:cubicBezTo>
                  <a:cubicBezTo>
                    <a:pt x="6486" y="3967"/>
                    <a:pt x="6690" y="3508"/>
                    <a:pt x="6603" y="3067"/>
                  </a:cubicBezTo>
                  <a:lnTo>
                    <a:pt x="6603" y="3067"/>
                  </a:lnTo>
                  <a:cubicBezTo>
                    <a:pt x="6562" y="3167"/>
                    <a:pt x="6493" y="3261"/>
                    <a:pt x="6374" y="3261"/>
                  </a:cubicBezTo>
                  <a:cubicBezTo>
                    <a:pt x="6346" y="3261"/>
                    <a:pt x="6315" y="3256"/>
                    <a:pt x="6282" y="3244"/>
                  </a:cubicBezTo>
                  <a:cubicBezTo>
                    <a:pt x="5927" y="2990"/>
                    <a:pt x="6158" y="2444"/>
                    <a:pt x="6195" y="2006"/>
                  </a:cubicBezTo>
                  <a:cubicBezTo>
                    <a:pt x="6258" y="1273"/>
                    <a:pt x="5553" y="306"/>
                    <a:pt x="4839" y="115"/>
                  </a:cubicBezTo>
                  <a:cubicBezTo>
                    <a:pt x="4544" y="35"/>
                    <a:pt x="4260" y="0"/>
                    <a:pt x="3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87;p60">
              <a:extLst>
                <a:ext uri="{FF2B5EF4-FFF2-40B4-BE49-F238E27FC236}">
                  <a16:creationId xmlns:a16="http://schemas.microsoft.com/office/drawing/2014/main" id="{F31F4EFF-E7BC-5651-DDB8-47A145A2F8B9}"/>
                </a:ext>
              </a:extLst>
            </p:cNvPr>
            <p:cNvSpPr/>
            <p:nvPr/>
          </p:nvSpPr>
          <p:spPr>
            <a:xfrm>
              <a:off x="2788775" y="2135000"/>
              <a:ext cx="270575" cy="182225"/>
            </a:xfrm>
            <a:custGeom>
              <a:avLst/>
              <a:gdLst/>
              <a:ahLst/>
              <a:cxnLst/>
              <a:rect l="l" t="t" r="r" b="b"/>
              <a:pathLst>
                <a:path w="10823" h="7289" extrusionOk="0">
                  <a:moveTo>
                    <a:pt x="1763" y="0"/>
                  </a:moveTo>
                  <a:cubicBezTo>
                    <a:pt x="1218" y="0"/>
                    <a:pt x="739" y="134"/>
                    <a:pt x="510" y="286"/>
                  </a:cubicBezTo>
                  <a:cubicBezTo>
                    <a:pt x="0" y="627"/>
                    <a:pt x="987" y="1320"/>
                    <a:pt x="1844" y="2880"/>
                  </a:cubicBezTo>
                  <a:cubicBezTo>
                    <a:pt x="3632" y="6140"/>
                    <a:pt x="5137" y="7289"/>
                    <a:pt x="6406" y="7289"/>
                  </a:cubicBezTo>
                  <a:cubicBezTo>
                    <a:pt x="7728" y="7289"/>
                    <a:pt x="8795" y="6041"/>
                    <a:pt x="9661" y="4636"/>
                  </a:cubicBezTo>
                  <a:cubicBezTo>
                    <a:pt x="10099" y="3920"/>
                    <a:pt x="10474" y="2883"/>
                    <a:pt x="10822" y="1932"/>
                  </a:cubicBezTo>
                  <a:lnTo>
                    <a:pt x="9661" y="523"/>
                  </a:lnTo>
                  <a:cubicBezTo>
                    <a:pt x="8912" y="2126"/>
                    <a:pt x="7469" y="4201"/>
                    <a:pt x="6760" y="4475"/>
                  </a:cubicBezTo>
                  <a:cubicBezTo>
                    <a:pt x="6657" y="4515"/>
                    <a:pt x="6556" y="4534"/>
                    <a:pt x="6456" y="4534"/>
                  </a:cubicBezTo>
                  <a:cubicBezTo>
                    <a:pt x="5101" y="4534"/>
                    <a:pt x="4077" y="1076"/>
                    <a:pt x="3497" y="583"/>
                  </a:cubicBezTo>
                  <a:cubicBezTo>
                    <a:pt x="2987" y="149"/>
                    <a:pt x="2338" y="0"/>
                    <a:pt x="1763" y="0"/>
                  </a:cubicBez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88;p60">
              <a:extLst>
                <a:ext uri="{FF2B5EF4-FFF2-40B4-BE49-F238E27FC236}">
                  <a16:creationId xmlns:a16="http://schemas.microsoft.com/office/drawing/2014/main" id="{BD1985CD-3E01-520D-F07C-0205491B03A2}"/>
                </a:ext>
              </a:extLst>
            </p:cNvPr>
            <p:cNvSpPr/>
            <p:nvPr/>
          </p:nvSpPr>
          <p:spPr>
            <a:xfrm>
              <a:off x="2675100" y="1997375"/>
              <a:ext cx="174775" cy="434075"/>
            </a:xfrm>
            <a:custGeom>
              <a:avLst/>
              <a:gdLst/>
              <a:ahLst/>
              <a:cxnLst/>
              <a:rect l="l" t="t" r="r" b="b"/>
              <a:pathLst>
                <a:path w="6991" h="17363" extrusionOk="0">
                  <a:moveTo>
                    <a:pt x="4087" y="1"/>
                  </a:moveTo>
                  <a:cubicBezTo>
                    <a:pt x="3559" y="1"/>
                    <a:pt x="3007" y="110"/>
                    <a:pt x="2570" y="460"/>
                  </a:cubicBezTo>
                  <a:cubicBezTo>
                    <a:pt x="2577" y="871"/>
                    <a:pt x="2577" y="2338"/>
                    <a:pt x="2557" y="2338"/>
                  </a:cubicBezTo>
                  <a:cubicBezTo>
                    <a:pt x="2557" y="2338"/>
                    <a:pt x="2557" y="2337"/>
                    <a:pt x="2557" y="2337"/>
                  </a:cubicBezTo>
                  <a:cubicBezTo>
                    <a:pt x="2516" y="2277"/>
                    <a:pt x="2436" y="2153"/>
                    <a:pt x="2235" y="2093"/>
                  </a:cubicBezTo>
                  <a:cubicBezTo>
                    <a:pt x="2195" y="2080"/>
                    <a:pt x="2155" y="2073"/>
                    <a:pt x="2112" y="2070"/>
                  </a:cubicBezTo>
                  <a:cubicBezTo>
                    <a:pt x="2093" y="2068"/>
                    <a:pt x="2075" y="2068"/>
                    <a:pt x="2058" y="2068"/>
                  </a:cubicBezTo>
                  <a:cubicBezTo>
                    <a:pt x="1712" y="2068"/>
                    <a:pt x="1417" y="2335"/>
                    <a:pt x="1392" y="2689"/>
                  </a:cubicBezTo>
                  <a:cubicBezTo>
                    <a:pt x="1366" y="3057"/>
                    <a:pt x="1643" y="3378"/>
                    <a:pt x="2011" y="3405"/>
                  </a:cubicBezTo>
                  <a:cubicBezTo>
                    <a:pt x="2030" y="3407"/>
                    <a:pt x="2049" y="3408"/>
                    <a:pt x="2068" y="3408"/>
                  </a:cubicBezTo>
                  <a:cubicBezTo>
                    <a:pt x="2148" y="3408"/>
                    <a:pt x="2226" y="3392"/>
                    <a:pt x="2299" y="3365"/>
                  </a:cubicBezTo>
                  <a:lnTo>
                    <a:pt x="2312" y="5362"/>
                  </a:lnTo>
                  <a:cubicBezTo>
                    <a:pt x="2309" y="5403"/>
                    <a:pt x="2306" y="5446"/>
                    <a:pt x="2302" y="5486"/>
                  </a:cubicBezTo>
                  <a:cubicBezTo>
                    <a:pt x="1673" y="5513"/>
                    <a:pt x="1503" y="5537"/>
                    <a:pt x="1194" y="5590"/>
                  </a:cubicBezTo>
                  <a:lnTo>
                    <a:pt x="0" y="8525"/>
                  </a:lnTo>
                  <a:cubicBezTo>
                    <a:pt x="124" y="9077"/>
                    <a:pt x="419" y="10606"/>
                    <a:pt x="419" y="10606"/>
                  </a:cubicBezTo>
                  <a:lnTo>
                    <a:pt x="746" y="13491"/>
                  </a:lnTo>
                  <a:lnTo>
                    <a:pt x="321" y="16368"/>
                  </a:lnTo>
                  <a:cubicBezTo>
                    <a:pt x="321" y="16368"/>
                    <a:pt x="1733" y="17362"/>
                    <a:pt x="4039" y="17362"/>
                  </a:cubicBezTo>
                  <a:cubicBezTo>
                    <a:pt x="6345" y="17362"/>
                    <a:pt x="6990" y="16844"/>
                    <a:pt x="6990" y="16844"/>
                  </a:cubicBezTo>
                  <a:lnTo>
                    <a:pt x="6197" y="13508"/>
                  </a:lnTo>
                  <a:lnTo>
                    <a:pt x="6749" y="5650"/>
                  </a:lnTo>
                  <a:cubicBezTo>
                    <a:pt x="6294" y="5577"/>
                    <a:pt x="5809" y="5566"/>
                    <a:pt x="5381" y="5523"/>
                  </a:cubicBezTo>
                  <a:cubicBezTo>
                    <a:pt x="5381" y="5523"/>
                    <a:pt x="5378" y="5529"/>
                    <a:pt x="5374" y="5537"/>
                  </a:cubicBezTo>
                  <a:cubicBezTo>
                    <a:pt x="5374" y="5473"/>
                    <a:pt x="5367" y="5413"/>
                    <a:pt x="5361" y="5349"/>
                  </a:cubicBezTo>
                  <a:lnTo>
                    <a:pt x="5354" y="4496"/>
                  </a:lnTo>
                  <a:cubicBezTo>
                    <a:pt x="6161" y="4221"/>
                    <a:pt x="6277" y="3388"/>
                    <a:pt x="6164" y="2652"/>
                  </a:cubicBezTo>
                  <a:cubicBezTo>
                    <a:pt x="6050" y="1916"/>
                    <a:pt x="5869" y="337"/>
                    <a:pt x="5860" y="300"/>
                  </a:cubicBezTo>
                  <a:cubicBezTo>
                    <a:pt x="5693" y="273"/>
                    <a:pt x="4920" y="1"/>
                    <a:pt x="4087" y="1"/>
                  </a:cubicBez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89;p60">
              <a:extLst>
                <a:ext uri="{FF2B5EF4-FFF2-40B4-BE49-F238E27FC236}">
                  <a16:creationId xmlns:a16="http://schemas.microsoft.com/office/drawing/2014/main" id="{6876D6D2-8698-63AB-4AD0-3777449B1D1A}"/>
                </a:ext>
              </a:extLst>
            </p:cNvPr>
            <p:cNvSpPr/>
            <p:nvPr/>
          </p:nvSpPr>
          <p:spPr>
            <a:xfrm>
              <a:off x="2843825" y="2350100"/>
              <a:ext cx="13575" cy="37100"/>
            </a:xfrm>
            <a:custGeom>
              <a:avLst/>
              <a:gdLst/>
              <a:ahLst/>
              <a:cxnLst/>
              <a:rect l="l" t="t" r="r" b="b"/>
              <a:pathLst>
                <a:path w="543" h="1484" extrusionOk="0">
                  <a:moveTo>
                    <a:pt x="0" y="1"/>
                  </a:moveTo>
                  <a:lnTo>
                    <a:pt x="0" y="1483"/>
                  </a:lnTo>
                  <a:lnTo>
                    <a:pt x="543" y="1483"/>
                  </a:lnTo>
                  <a:lnTo>
                    <a:pt x="0" y="1"/>
                  </a:lnTo>
                  <a:close/>
                </a:path>
              </a:pathLst>
            </a:custGeom>
            <a:solidFill>
              <a:srgbClr val="FF9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90;p60">
              <a:extLst>
                <a:ext uri="{FF2B5EF4-FFF2-40B4-BE49-F238E27FC236}">
                  <a16:creationId xmlns:a16="http://schemas.microsoft.com/office/drawing/2014/main" id="{0C527D58-6440-47B5-8752-4116CC2995F0}"/>
                </a:ext>
              </a:extLst>
            </p:cNvPr>
            <p:cNvSpPr/>
            <p:nvPr/>
          </p:nvSpPr>
          <p:spPr>
            <a:xfrm>
              <a:off x="2776150" y="2066750"/>
              <a:ext cx="20350" cy="8250"/>
            </a:xfrm>
            <a:custGeom>
              <a:avLst/>
              <a:gdLst/>
              <a:ahLst/>
              <a:cxnLst/>
              <a:rect l="l" t="t" r="r" b="b"/>
              <a:pathLst>
                <a:path w="814" h="330" extrusionOk="0">
                  <a:moveTo>
                    <a:pt x="0" y="1"/>
                  </a:moveTo>
                  <a:lnTo>
                    <a:pt x="0" y="1"/>
                  </a:lnTo>
                  <a:cubicBezTo>
                    <a:pt x="55" y="172"/>
                    <a:pt x="211" y="329"/>
                    <a:pt x="442" y="329"/>
                  </a:cubicBezTo>
                  <a:cubicBezTo>
                    <a:pt x="551" y="329"/>
                    <a:pt x="675" y="295"/>
                    <a:pt x="814" y="212"/>
                  </a:cubicBezTo>
                  <a:lnTo>
                    <a:pt x="814" y="212"/>
                  </a:lnTo>
                  <a:cubicBezTo>
                    <a:pt x="814" y="212"/>
                    <a:pt x="708" y="235"/>
                    <a:pt x="574" y="235"/>
                  </a:cubicBezTo>
                  <a:cubicBezTo>
                    <a:pt x="507" y="235"/>
                    <a:pt x="433" y="230"/>
                    <a:pt x="362" y="212"/>
                  </a:cubicBezTo>
                  <a:cubicBezTo>
                    <a:pt x="147" y="158"/>
                    <a:pt x="0" y="1"/>
                    <a:pt x="0"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91;p60">
              <a:extLst>
                <a:ext uri="{FF2B5EF4-FFF2-40B4-BE49-F238E27FC236}">
                  <a16:creationId xmlns:a16="http://schemas.microsoft.com/office/drawing/2014/main" id="{87F23ADE-438E-F423-08F5-C99B69ED1CFE}"/>
                </a:ext>
              </a:extLst>
            </p:cNvPr>
            <p:cNvSpPr/>
            <p:nvPr/>
          </p:nvSpPr>
          <p:spPr>
            <a:xfrm>
              <a:off x="2720925" y="2059325"/>
              <a:ext cx="13675" cy="10875"/>
            </a:xfrm>
            <a:custGeom>
              <a:avLst/>
              <a:gdLst/>
              <a:ahLst/>
              <a:cxnLst/>
              <a:rect l="l" t="t" r="r" b="b"/>
              <a:pathLst>
                <a:path w="547" h="435" extrusionOk="0">
                  <a:moveTo>
                    <a:pt x="168" y="0"/>
                  </a:moveTo>
                  <a:cubicBezTo>
                    <a:pt x="111" y="0"/>
                    <a:pt x="52" y="13"/>
                    <a:pt x="1" y="37"/>
                  </a:cubicBezTo>
                  <a:cubicBezTo>
                    <a:pt x="1" y="37"/>
                    <a:pt x="175" y="40"/>
                    <a:pt x="252" y="64"/>
                  </a:cubicBezTo>
                  <a:cubicBezTo>
                    <a:pt x="332" y="87"/>
                    <a:pt x="352" y="117"/>
                    <a:pt x="352" y="117"/>
                  </a:cubicBezTo>
                  <a:cubicBezTo>
                    <a:pt x="252" y="157"/>
                    <a:pt x="165" y="231"/>
                    <a:pt x="108" y="321"/>
                  </a:cubicBezTo>
                  <a:lnTo>
                    <a:pt x="376" y="154"/>
                  </a:lnTo>
                  <a:cubicBezTo>
                    <a:pt x="466" y="200"/>
                    <a:pt x="523" y="435"/>
                    <a:pt x="523" y="435"/>
                  </a:cubicBezTo>
                  <a:cubicBezTo>
                    <a:pt x="546" y="301"/>
                    <a:pt x="499" y="188"/>
                    <a:pt x="382" y="77"/>
                  </a:cubicBezTo>
                  <a:cubicBezTo>
                    <a:pt x="326" y="25"/>
                    <a:pt x="248" y="0"/>
                    <a:pt x="168"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2;p60">
              <a:extLst>
                <a:ext uri="{FF2B5EF4-FFF2-40B4-BE49-F238E27FC236}">
                  <a16:creationId xmlns:a16="http://schemas.microsoft.com/office/drawing/2014/main" id="{FB57BCE0-78BE-C98F-670E-2A63B76D2A9B}"/>
                </a:ext>
              </a:extLst>
            </p:cNvPr>
            <p:cNvSpPr/>
            <p:nvPr/>
          </p:nvSpPr>
          <p:spPr>
            <a:xfrm>
              <a:off x="2799775" y="2024250"/>
              <a:ext cx="19150" cy="9025"/>
            </a:xfrm>
            <a:custGeom>
              <a:avLst/>
              <a:gdLst/>
              <a:ahLst/>
              <a:cxnLst/>
              <a:rect l="l" t="t" r="r" b="b"/>
              <a:pathLst>
                <a:path w="766" h="361" extrusionOk="0">
                  <a:moveTo>
                    <a:pt x="219" y="1"/>
                  </a:moveTo>
                  <a:cubicBezTo>
                    <a:pt x="144" y="1"/>
                    <a:pt x="66" y="17"/>
                    <a:pt x="39" y="58"/>
                  </a:cubicBezTo>
                  <a:cubicBezTo>
                    <a:pt x="0" y="115"/>
                    <a:pt x="72" y="159"/>
                    <a:pt x="145" y="192"/>
                  </a:cubicBezTo>
                  <a:lnTo>
                    <a:pt x="145" y="192"/>
                  </a:lnTo>
                  <a:cubicBezTo>
                    <a:pt x="200" y="220"/>
                    <a:pt x="263" y="237"/>
                    <a:pt x="323" y="266"/>
                  </a:cubicBezTo>
                  <a:cubicBezTo>
                    <a:pt x="394" y="298"/>
                    <a:pt x="464" y="352"/>
                    <a:pt x="551" y="359"/>
                  </a:cubicBezTo>
                  <a:cubicBezTo>
                    <a:pt x="562" y="360"/>
                    <a:pt x="572" y="361"/>
                    <a:pt x="582" y="361"/>
                  </a:cubicBezTo>
                  <a:cubicBezTo>
                    <a:pt x="628" y="361"/>
                    <a:pt x="665" y="346"/>
                    <a:pt x="685" y="319"/>
                  </a:cubicBezTo>
                  <a:cubicBezTo>
                    <a:pt x="765" y="192"/>
                    <a:pt x="491" y="48"/>
                    <a:pt x="320" y="11"/>
                  </a:cubicBezTo>
                  <a:cubicBezTo>
                    <a:pt x="291" y="4"/>
                    <a:pt x="255" y="1"/>
                    <a:pt x="2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93;p60">
              <a:extLst>
                <a:ext uri="{FF2B5EF4-FFF2-40B4-BE49-F238E27FC236}">
                  <a16:creationId xmlns:a16="http://schemas.microsoft.com/office/drawing/2014/main" id="{A7C563EF-8466-0A14-F2FD-E93AFFD47D67}"/>
                </a:ext>
              </a:extLst>
            </p:cNvPr>
            <p:cNvSpPr/>
            <p:nvPr/>
          </p:nvSpPr>
          <p:spPr>
            <a:xfrm>
              <a:off x="2759150" y="2024250"/>
              <a:ext cx="19175" cy="8825"/>
            </a:xfrm>
            <a:custGeom>
              <a:avLst/>
              <a:gdLst/>
              <a:ahLst/>
              <a:cxnLst/>
              <a:rect l="l" t="t" r="r" b="b"/>
              <a:pathLst>
                <a:path w="767" h="353" extrusionOk="0">
                  <a:moveTo>
                    <a:pt x="535" y="1"/>
                  </a:moveTo>
                  <a:cubicBezTo>
                    <a:pt x="507" y="1"/>
                    <a:pt x="480" y="3"/>
                    <a:pt x="456" y="8"/>
                  </a:cubicBezTo>
                  <a:cubicBezTo>
                    <a:pt x="279" y="41"/>
                    <a:pt x="1" y="175"/>
                    <a:pt x="71" y="309"/>
                  </a:cubicBezTo>
                  <a:cubicBezTo>
                    <a:pt x="84" y="331"/>
                    <a:pt x="123" y="353"/>
                    <a:pt x="161" y="353"/>
                  </a:cubicBezTo>
                  <a:cubicBezTo>
                    <a:pt x="164" y="353"/>
                    <a:pt x="166" y="352"/>
                    <a:pt x="169" y="352"/>
                  </a:cubicBezTo>
                  <a:cubicBezTo>
                    <a:pt x="275" y="349"/>
                    <a:pt x="336" y="302"/>
                    <a:pt x="426" y="266"/>
                  </a:cubicBezTo>
                  <a:cubicBezTo>
                    <a:pt x="495" y="238"/>
                    <a:pt x="562" y="224"/>
                    <a:pt x="624" y="192"/>
                  </a:cubicBezTo>
                  <a:lnTo>
                    <a:pt x="624" y="192"/>
                  </a:lnTo>
                  <a:cubicBezTo>
                    <a:pt x="698" y="162"/>
                    <a:pt x="766" y="121"/>
                    <a:pt x="727" y="62"/>
                  </a:cubicBezTo>
                  <a:cubicBezTo>
                    <a:pt x="700" y="19"/>
                    <a:pt x="614" y="1"/>
                    <a:pt x="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94;p60">
              <a:extLst>
                <a:ext uri="{FF2B5EF4-FFF2-40B4-BE49-F238E27FC236}">
                  <a16:creationId xmlns:a16="http://schemas.microsoft.com/office/drawing/2014/main" id="{F7E51636-56CE-0467-6F31-8BAB143E5F90}"/>
                </a:ext>
              </a:extLst>
            </p:cNvPr>
            <p:cNvSpPr/>
            <p:nvPr/>
          </p:nvSpPr>
          <p:spPr>
            <a:xfrm>
              <a:off x="2786350" y="2034550"/>
              <a:ext cx="14425" cy="30975"/>
            </a:xfrm>
            <a:custGeom>
              <a:avLst/>
              <a:gdLst/>
              <a:ahLst/>
              <a:cxnLst/>
              <a:rect l="l" t="t" r="r" b="b"/>
              <a:pathLst>
                <a:path w="577" h="1239" extrusionOk="0">
                  <a:moveTo>
                    <a:pt x="125" y="0"/>
                  </a:moveTo>
                  <a:lnTo>
                    <a:pt x="0" y="1239"/>
                  </a:lnTo>
                  <a:lnTo>
                    <a:pt x="576" y="1239"/>
                  </a:lnTo>
                  <a:lnTo>
                    <a:pt x="352" y="0"/>
                  </a:ln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95;p60">
              <a:extLst>
                <a:ext uri="{FF2B5EF4-FFF2-40B4-BE49-F238E27FC236}">
                  <a16:creationId xmlns:a16="http://schemas.microsoft.com/office/drawing/2014/main" id="{64EBA9F0-4A86-0BAF-E788-26E6F3A7BD60}"/>
                </a:ext>
              </a:extLst>
            </p:cNvPr>
            <p:cNvSpPr/>
            <p:nvPr/>
          </p:nvSpPr>
          <p:spPr>
            <a:xfrm>
              <a:off x="2745525" y="2051875"/>
              <a:ext cx="25975" cy="25950"/>
            </a:xfrm>
            <a:custGeom>
              <a:avLst/>
              <a:gdLst/>
              <a:ahLst/>
              <a:cxnLst/>
              <a:rect l="l" t="t" r="r" b="b"/>
              <a:pathLst>
                <a:path w="1039" h="1038" extrusionOk="0">
                  <a:moveTo>
                    <a:pt x="519" y="1"/>
                  </a:moveTo>
                  <a:cubicBezTo>
                    <a:pt x="232" y="1"/>
                    <a:pt x="1" y="234"/>
                    <a:pt x="1" y="519"/>
                  </a:cubicBezTo>
                  <a:cubicBezTo>
                    <a:pt x="1" y="807"/>
                    <a:pt x="232" y="1037"/>
                    <a:pt x="519" y="1037"/>
                  </a:cubicBezTo>
                  <a:cubicBezTo>
                    <a:pt x="804" y="1037"/>
                    <a:pt x="1038" y="807"/>
                    <a:pt x="1038" y="519"/>
                  </a:cubicBezTo>
                  <a:cubicBezTo>
                    <a:pt x="1038" y="234"/>
                    <a:pt x="804" y="1"/>
                    <a:pt x="519" y="1"/>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96;p60">
              <a:extLst>
                <a:ext uri="{FF2B5EF4-FFF2-40B4-BE49-F238E27FC236}">
                  <a16:creationId xmlns:a16="http://schemas.microsoft.com/office/drawing/2014/main" id="{1A13C1BB-FB32-E196-E21B-9520E8038FA9}"/>
                </a:ext>
              </a:extLst>
            </p:cNvPr>
            <p:cNvSpPr/>
            <p:nvPr/>
          </p:nvSpPr>
          <p:spPr>
            <a:xfrm>
              <a:off x="2811700" y="2049775"/>
              <a:ext cx="18425" cy="25875"/>
            </a:xfrm>
            <a:custGeom>
              <a:avLst/>
              <a:gdLst/>
              <a:ahLst/>
              <a:cxnLst/>
              <a:rect l="l" t="t" r="r" b="b"/>
              <a:pathLst>
                <a:path w="737" h="1035" extrusionOk="0">
                  <a:moveTo>
                    <a:pt x="519" y="0"/>
                  </a:moveTo>
                  <a:cubicBezTo>
                    <a:pt x="235" y="0"/>
                    <a:pt x="1" y="232"/>
                    <a:pt x="1" y="519"/>
                  </a:cubicBezTo>
                  <a:cubicBezTo>
                    <a:pt x="1" y="803"/>
                    <a:pt x="235" y="1035"/>
                    <a:pt x="519" y="1035"/>
                  </a:cubicBezTo>
                  <a:cubicBezTo>
                    <a:pt x="596" y="1035"/>
                    <a:pt x="670" y="1018"/>
                    <a:pt x="737" y="988"/>
                  </a:cubicBezTo>
                  <a:cubicBezTo>
                    <a:pt x="733" y="851"/>
                    <a:pt x="720" y="717"/>
                    <a:pt x="700" y="582"/>
                  </a:cubicBezTo>
                  <a:cubicBezTo>
                    <a:pt x="677" y="422"/>
                    <a:pt x="649" y="225"/>
                    <a:pt x="620" y="11"/>
                  </a:cubicBezTo>
                  <a:cubicBezTo>
                    <a:pt x="586" y="4"/>
                    <a:pt x="552" y="0"/>
                    <a:pt x="519"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97;p60">
              <a:extLst>
                <a:ext uri="{FF2B5EF4-FFF2-40B4-BE49-F238E27FC236}">
                  <a16:creationId xmlns:a16="http://schemas.microsoft.com/office/drawing/2014/main" id="{98B3D15F-D53E-CC82-0DC9-50897862E6E1}"/>
                </a:ext>
              </a:extLst>
            </p:cNvPr>
            <p:cNvSpPr/>
            <p:nvPr/>
          </p:nvSpPr>
          <p:spPr>
            <a:xfrm>
              <a:off x="2769125" y="2043075"/>
              <a:ext cx="3800" cy="8475"/>
            </a:xfrm>
            <a:custGeom>
              <a:avLst/>
              <a:gdLst/>
              <a:ahLst/>
              <a:cxnLst/>
              <a:rect l="l" t="t" r="r" b="b"/>
              <a:pathLst>
                <a:path w="152" h="339" extrusionOk="0">
                  <a:moveTo>
                    <a:pt x="77" y="1"/>
                  </a:moveTo>
                  <a:cubicBezTo>
                    <a:pt x="34" y="1"/>
                    <a:pt x="0" y="78"/>
                    <a:pt x="0" y="172"/>
                  </a:cubicBezTo>
                  <a:cubicBezTo>
                    <a:pt x="0" y="262"/>
                    <a:pt x="34" y="339"/>
                    <a:pt x="77" y="339"/>
                  </a:cubicBezTo>
                  <a:cubicBezTo>
                    <a:pt x="117" y="339"/>
                    <a:pt x="151" y="262"/>
                    <a:pt x="151" y="172"/>
                  </a:cubicBezTo>
                  <a:cubicBezTo>
                    <a:pt x="151" y="78"/>
                    <a:pt x="117" y="1"/>
                    <a:pt x="77" y="1"/>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98;p60">
              <a:extLst>
                <a:ext uri="{FF2B5EF4-FFF2-40B4-BE49-F238E27FC236}">
                  <a16:creationId xmlns:a16="http://schemas.microsoft.com/office/drawing/2014/main" id="{813C77E2-3789-7F13-1A4D-7DAB89B6B7D7}"/>
                </a:ext>
              </a:extLst>
            </p:cNvPr>
            <p:cNvSpPr/>
            <p:nvPr/>
          </p:nvSpPr>
          <p:spPr>
            <a:xfrm>
              <a:off x="2802250" y="2043125"/>
              <a:ext cx="17850" cy="7675"/>
            </a:xfrm>
            <a:custGeom>
              <a:avLst/>
              <a:gdLst/>
              <a:ahLst/>
              <a:cxnLst/>
              <a:rect l="l" t="t" r="r" b="b"/>
              <a:pathLst>
                <a:path w="714" h="307" extrusionOk="0">
                  <a:moveTo>
                    <a:pt x="371" y="0"/>
                  </a:moveTo>
                  <a:cubicBezTo>
                    <a:pt x="94" y="0"/>
                    <a:pt x="0" y="306"/>
                    <a:pt x="0" y="306"/>
                  </a:cubicBezTo>
                  <a:cubicBezTo>
                    <a:pt x="148" y="141"/>
                    <a:pt x="361" y="106"/>
                    <a:pt x="516" y="106"/>
                  </a:cubicBezTo>
                  <a:cubicBezTo>
                    <a:pt x="631" y="106"/>
                    <a:pt x="713" y="126"/>
                    <a:pt x="713" y="126"/>
                  </a:cubicBezTo>
                  <a:cubicBezTo>
                    <a:pt x="577" y="34"/>
                    <a:pt x="464" y="0"/>
                    <a:pt x="371"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99;p60">
              <a:extLst>
                <a:ext uri="{FF2B5EF4-FFF2-40B4-BE49-F238E27FC236}">
                  <a16:creationId xmlns:a16="http://schemas.microsoft.com/office/drawing/2014/main" id="{85D6B554-0C3F-B95B-BD50-F7E4872D9E0D}"/>
                </a:ext>
              </a:extLst>
            </p:cNvPr>
            <p:cNvSpPr/>
            <p:nvPr/>
          </p:nvSpPr>
          <p:spPr>
            <a:xfrm>
              <a:off x="2763750" y="2041325"/>
              <a:ext cx="7325" cy="5050"/>
            </a:xfrm>
            <a:custGeom>
              <a:avLst/>
              <a:gdLst/>
              <a:ahLst/>
              <a:cxnLst/>
              <a:rect l="l" t="t" r="r" b="b"/>
              <a:pathLst>
                <a:path w="293" h="202" extrusionOk="0">
                  <a:moveTo>
                    <a:pt x="1" y="1"/>
                  </a:moveTo>
                  <a:lnTo>
                    <a:pt x="242" y="202"/>
                  </a:lnTo>
                  <a:lnTo>
                    <a:pt x="292" y="71"/>
                  </a:lnTo>
                  <a:lnTo>
                    <a:pt x="1" y="1"/>
                  </a:ln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00;p60">
              <a:extLst>
                <a:ext uri="{FF2B5EF4-FFF2-40B4-BE49-F238E27FC236}">
                  <a16:creationId xmlns:a16="http://schemas.microsoft.com/office/drawing/2014/main" id="{53DDAA77-3458-6086-31B6-41B44553BC63}"/>
                </a:ext>
              </a:extLst>
            </p:cNvPr>
            <p:cNvSpPr/>
            <p:nvPr/>
          </p:nvSpPr>
          <p:spPr>
            <a:xfrm>
              <a:off x="2816225" y="2041500"/>
              <a:ext cx="8700" cy="4775"/>
            </a:xfrm>
            <a:custGeom>
              <a:avLst/>
              <a:gdLst/>
              <a:ahLst/>
              <a:cxnLst/>
              <a:rect l="l" t="t" r="r" b="b"/>
              <a:pathLst>
                <a:path w="348" h="191" extrusionOk="0">
                  <a:moveTo>
                    <a:pt x="348" y="0"/>
                  </a:moveTo>
                  <a:lnTo>
                    <a:pt x="0" y="130"/>
                  </a:lnTo>
                  <a:lnTo>
                    <a:pt x="154" y="191"/>
                  </a:lnTo>
                  <a:lnTo>
                    <a:pt x="348" y="0"/>
                  </a:ln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1;p60">
              <a:extLst>
                <a:ext uri="{FF2B5EF4-FFF2-40B4-BE49-F238E27FC236}">
                  <a16:creationId xmlns:a16="http://schemas.microsoft.com/office/drawing/2014/main" id="{194AC104-C938-7841-5686-08E4C7F30D0D}"/>
                </a:ext>
              </a:extLst>
            </p:cNvPr>
            <p:cNvSpPr/>
            <p:nvPr/>
          </p:nvSpPr>
          <p:spPr>
            <a:xfrm>
              <a:off x="2786025" y="2110100"/>
              <a:ext cx="22850" cy="22275"/>
            </a:xfrm>
            <a:custGeom>
              <a:avLst/>
              <a:gdLst/>
              <a:ahLst/>
              <a:cxnLst/>
              <a:rect l="l" t="t" r="r" b="b"/>
              <a:pathLst>
                <a:path w="914" h="891" extrusionOk="0">
                  <a:moveTo>
                    <a:pt x="907" y="1"/>
                  </a:moveTo>
                  <a:cubicBezTo>
                    <a:pt x="907" y="1"/>
                    <a:pt x="609" y="107"/>
                    <a:pt x="184" y="107"/>
                  </a:cubicBezTo>
                  <a:cubicBezTo>
                    <a:pt x="127" y="107"/>
                    <a:pt x="64" y="104"/>
                    <a:pt x="0" y="101"/>
                  </a:cubicBezTo>
                  <a:lnTo>
                    <a:pt x="0" y="101"/>
                  </a:lnTo>
                  <a:lnTo>
                    <a:pt x="913" y="890"/>
                  </a:lnTo>
                  <a:lnTo>
                    <a:pt x="907" y="1"/>
                  </a:lnTo>
                  <a:close/>
                </a:path>
              </a:pathLst>
            </a:custGeom>
            <a:solidFill>
              <a:srgbClr val="864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2;p60">
              <a:extLst>
                <a:ext uri="{FF2B5EF4-FFF2-40B4-BE49-F238E27FC236}">
                  <a16:creationId xmlns:a16="http://schemas.microsoft.com/office/drawing/2014/main" id="{06151881-A0EC-0F7B-604F-4543B86E7D83}"/>
                </a:ext>
              </a:extLst>
            </p:cNvPr>
            <p:cNvSpPr/>
            <p:nvPr/>
          </p:nvSpPr>
          <p:spPr>
            <a:xfrm>
              <a:off x="3020925" y="2141125"/>
              <a:ext cx="13075" cy="29050"/>
            </a:xfrm>
            <a:custGeom>
              <a:avLst/>
              <a:gdLst/>
              <a:ahLst/>
              <a:cxnLst/>
              <a:rect l="l" t="t" r="r" b="b"/>
              <a:pathLst>
                <a:path w="523" h="1162" extrusionOk="0">
                  <a:moveTo>
                    <a:pt x="523" y="0"/>
                  </a:moveTo>
                  <a:cubicBezTo>
                    <a:pt x="308" y="399"/>
                    <a:pt x="98" y="864"/>
                    <a:pt x="1" y="1162"/>
                  </a:cubicBezTo>
                  <a:lnTo>
                    <a:pt x="523" y="0"/>
                  </a:lnTo>
                  <a:close/>
                </a:path>
              </a:pathLst>
            </a:custGeom>
            <a:solidFill>
              <a:srgbClr val="FF9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3;p60">
              <a:extLst>
                <a:ext uri="{FF2B5EF4-FFF2-40B4-BE49-F238E27FC236}">
                  <a16:creationId xmlns:a16="http://schemas.microsoft.com/office/drawing/2014/main" id="{66239E0E-FCA3-C4D8-4492-1F57944C85CA}"/>
                </a:ext>
              </a:extLst>
            </p:cNvPr>
            <p:cNvSpPr/>
            <p:nvPr/>
          </p:nvSpPr>
          <p:spPr>
            <a:xfrm>
              <a:off x="3019350" y="2126850"/>
              <a:ext cx="74550" cy="89275"/>
            </a:xfrm>
            <a:custGeom>
              <a:avLst/>
              <a:gdLst/>
              <a:ahLst/>
              <a:cxnLst/>
              <a:rect l="l" t="t" r="r" b="b"/>
              <a:pathLst>
                <a:path w="2982" h="3571" extrusionOk="0">
                  <a:moveTo>
                    <a:pt x="2463" y="1"/>
                  </a:moveTo>
                  <a:cubicBezTo>
                    <a:pt x="2220" y="1"/>
                    <a:pt x="1642" y="188"/>
                    <a:pt x="1292" y="358"/>
                  </a:cubicBezTo>
                  <a:lnTo>
                    <a:pt x="759" y="294"/>
                  </a:lnTo>
                  <a:lnTo>
                    <a:pt x="438" y="849"/>
                  </a:lnTo>
                  <a:lnTo>
                    <a:pt x="64" y="2178"/>
                  </a:lnTo>
                  <a:lnTo>
                    <a:pt x="538" y="2117"/>
                  </a:lnTo>
                  <a:lnTo>
                    <a:pt x="0" y="3570"/>
                  </a:lnTo>
                  <a:cubicBezTo>
                    <a:pt x="1077" y="2891"/>
                    <a:pt x="1733" y="2251"/>
                    <a:pt x="1733" y="2251"/>
                  </a:cubicBezTo>
                  <a:lnTo>
                    <a:pt x="1727" y="2242"/>
                  </a:lnTo>
                  <a:cubicBezTo>
                    <a:pt x="2044" y="2101"/>
                    <a:pt x="2339" y="1930"/>
                    <a:pt x="2560" y="1763"/>
                  </a:cubicBezTo>
                  <a:cubicBezTo>
                    <a:pt x="2593" y="1736"/>
                    <a:pt x="2654" y="1652"/>
                    <a:pt x="2674" y="1609"/>
                  </a:cubicBezTo>
                  <a:cubicBezTo>
                    <a:pt x="2691" y="1569"/>
                    <a:pt x="2691" y="1512"/>
                    <a:pt x="2660" y="1482"/>
                  </a:cubicBezTo>
                  <a:cubicBezTo>
                    <a:pt x="2644" y="1465"/>
                    <a:pt x="2623" y="1461"/>
                    <a:pt x="2601" y="1461"/>
                  </a:cubicBezTo>
                  <a:cubicBezTo>
                    <a:pt x="2583" y="1461"/>
                    <a:pt x="2564" y="1464"/>
                    <a:pt x="2546" y="1465"/>
                  </a:cubicBezTo>
                  <a:cubicBezTo>
                    <a:pt x="2359" y="1479"/>
                    <a:pt x="2269" y="1532"/>
                    <a:pt x="1827" y="1656"/>
                  </a:cubicBezTo>
                  <a:cubicBezTo>
                    <a:pt x="2336" y="1472"/>
                    <a:pt x="2626" y="1305"/>
                    <a:pt x="2834" y="1150"/>
                  </a:cubicBezTo>
                  <a:cubicBezTo>
                    <a:pt x="2938" y="1073"/>
                    <a:pt x="2981" y="1003"/>
                    <a:pt x="2978" y="943"/>
                  </a:cubicBezTo>
                  <a:cubicBezTo>
                    <a:pt x="2978" y="877"/>
                    <a:pt x="2918" y="849"/>
                    <a:pt x="2858" y="843"/>
                  </a:cubicBezTo>
                  <a:cubicBezTo>
                    <a:pt x="2837" y="840"/>
                    <a:pt x="2817" y="839"/>
                    <a:pt x="2796" y="839"/>
                  </a:cubicBezTo>
                  <a:cubicBezTo>
                    <a:pt x="2647" y="839"/>
                    <a:pt x="2503" y="899"/>
                    <a:pt x="2356" y="946"/>
                  </a:cubicBezTo>
                  <a:cubicBezTo>
                    <a:pt x="2038" y="1053"/>
                    <a:pt x="2141" y="1013"/>
                    <a:pt x="1820" y="1121"/>
                  </a:cubicBezTo>
                  <a:cubicBezTo>
                    <a:pt x="2135" y="970"/>
                    <a:pt x="2864" y="608"/>
                    <a:pt x="2854" y="451"/>
                  </a:cubicBezTo>
                  <a:cubicBezTo>
                    <a:pt x="2849" y="371"/>
                    <a:pt x="2766" y="347"/>
                    <a:pt x="2672" y="347"/>
                  </a:cubicBezTo>
                  <a:cubicBezTo>
                    <a:pt x="2575" y="347"/>
                    <a:pt x="2467" y="372"/>
                    <a:pt x="2416" y="391"/>
                  </a:cubicBezTo>
                  <a:cubicBezTo>
                    <a:pt x="2055" y="531"/>
                    <a:pt x="1998" y="515"/>
                    <a:pt x="1636" y="656"/>
                  </a:cubicBezTo>
                  <a:cubicBezTo>
                    <a:pt x="2098" y="441"/>
                    <a:pt x="2637" y="180"/>
                    <a:pt x="2573" y="36"/>
                  </a:cubicBezTo>
                  <a:cubicBezTo>
                    <a:pt x="2562" y="12"/>
                    <a:pt x="2522" y="1"/>
                    <a:pt x="2463" y="1"/>
                  </a:cubicBez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04;p60">
              <a:extLst>
                <a:ext uri="{FF2B5EF4-FFF2-40B4-BE49-F238E27FC236}">
                  <a16:creationId xmlns:a16="http://schemas.microsoft.com/office/drawing/2014/main" id="{659CD1A8-2343-2FA6-22AE-6251C4DEE346}"/>
                </a:ext>
              </a:extLst>
            </p:cNvPr>
            <p:cNvSpPr/>
            <p:nvPr/>
          </p:nvSpPr>
          <p:spPr>
            <a:xfrm>
              <a:off x="2773300" y="2388750"/>
              <a:ext cx="149350" cy="611875"/>
            </a:xfrm>
            <a:custGeom>
              <a:avLst/>
              <a:gdLst/>
              <a:ahLst/>
              <a:cxnLst/>
              <a:rect l="l" t="t" r="r" b="b"/>
              <a:pathLst>
                <a:path w="5974" h="24475" extrusionOk="0">
                  <a:moveTo>
                    <a:pt x="1981" y="1"/>
                  </a:moveTo>
                  <a:lnTo>
                    <a:pt x="37" y="31"/>
                  </a:lnTo>
                  <a:lnTo>
                    <a:pt x="0" y="31"/>
                  </a:lnTo>
                  <a:lnTo>
                    <a:pt x="141" y="3966"/>
                  </a:lnTo>
                  <a:lnTo>
                    <a:pt x="647" y="3959"/>
                  </a:lnTo>
                  <a:lnTo>
                    <a:pt x="730" y="5124"/>
                  </a:lnTo>
                  <a:cubicBezTo>
                    <a:pt x="811" y="7433"/>
                    <a:pt x="1051" y="12084"/>
                    <a:pt x="1064" y="13021"/>
                  </a:cubicBezTo>
                  <a:cubicBezTo>
                    <a:pt x="1095" y="14968"/>
                    <a:pt x="1279" y="24204"/>
                    <a:pt x="1279" y="24204"/>
                  </a:cubicBezTo>
                  <a:cubicBezTo>
                    <a:pt x="1279" y="24204"/>
                    <a:pt x="2650" y="24415"/>
                    <a:pt x="3719" y="24462"/>
                  </a:cubicBezTo>
                  <a:cubicBezTo>
                    <a:pt x="3914" y="24471"/>
                    <a:pt x="4110" y="24475"/>
                    <a:pt x="4300" y="24475"/>
                  </a:cubicBezTo>
                  <a:cubicBezTo>
                    <a:pt x="5202" y="24475"/>
                    <a:pt x="5974" y="24388"/>
                    <a:pt x="5974" y="24388"/>
                  </a:cubicBezTo>
                  <a:cubicBezTo>
                    <a:pt x="5307" y="23779"/>
                    <a:pt x="4611" y="23769"/>
                    <a:pt x="4567" y="23769"/>
                  </a:cubicBezTo>
                  <a:cubicBezTo>
                    <a:pt x="4566" y="23769"/>
                    <a:pt x="4565" y="23769"/>
                    <a:pt x="4565" y="23769"/>
                  </a:cubicBezTo>
                  <a:lnTo>
                    <a:pt x="3430" y="23083"/>
                  </a:lnTo>
                  <a:cubicBezTo>
                    <a:pt x="3430" y="23083"/>
                    <a:pt x="4090" y="14058"/>
                    <a:pt x="4173" y="12385"/>
                  </a:cubicBezTo>
                  <a:cubicBezTo>
                    <a:pt x="4230" y="11268"/>
                    <a:pt x="4337" y="4307"/>
                    <a:pt x="4113" y="2788"/>
                  </a:cubicBezTo>
                  <a:cubicBezTo>
                    <a:pt x="4120" y="2718"/>
                    <a:pt x="4123" y="2648"/>
                    <a:pt x="4123" y="2574"/>
                  </a:cubicBezTo>
                  <a:lnTo>
                    <a:pt x="3855" y="713"/>
                  </a:lnTo>
                  <a:lnTo>
                    <a:pt x="1981" y="1"/>
                  </a:ln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05;p60">
              <a:extLst>
                <a:ext uri="{FF2B5EF4-FFF2-40B4-BE49-F238E27FC236}">
                  <a16:creationId xmlns:a16="http://schemas.microsoft.com/office/drawing/2014/main" id="{9BC682FC-E9E0-DD98-20F3-70EFF7FD3303}"/>
                </a:ext>
              </a:extLst>
            </p:cNvPr>
            <p:cNvSpPr/>
            <p:nvPr/>
          </p:nvSpPr>
          <p:spPr>
            <a:xfrm>
              <a:off x="2829000" y="2714425"/>
              <a:ext cx="37100" cy="66100"/>
            </a:xfrm>
            <a:custGeom>
              <a:avLst/>
              <a:gdLst/>
              <a:ahLst/>
              <a:cxnLst/>
              <a:rect l="l" t="t" r="r" b="b"/>
              <a:pathLst>
                <a:path w="1484" h="2644" extrusionOk="0">
                  <a:moveTo>
                    <a:pt x="740" y="1"/>
                  </a:moveTo>
                  <a:cubicBezTo>
                    <a:pt x="332" y="1"/>
                    <a:pt x="1" y="593"/>
                    <a:pt x="1" y="1322"/>
                  </a:cubicBezTo>
                  <a:cubicBezTo>
                    <a:pt x="1" y="2055"/>
                    <a:pt x="332" y="2644"/>
                    <a:pt x="740" y="2644"/>
                  </a:cubicBezTo>
                  <a:cubicBezTo>
                    <a:pt x="1152" y="2644"/>
                    <a:pt x="1483" y="2055"/>
                    <a:pt x="1483" y="1322"/>
                  </a:cubicBezTo>
                  <a:cubicBezTo>
                    <a:pt x="1483" y="593"/>
                    <a:pt x="1152" y="1"/>
                    <a:pt x="740" y="1"/>
                  </a:cubicBezTo>
                  <a:close/>
                </a:path>
              </a:pathLst>
            </a:custGeom>
            <a:solidFill>
              <a:srgbClr val="864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06;p60">
              <a:extLst>
                <a:ext uri="{FF2B5EF4-FFF2-40B4-BE49-F238E27FC236}">
                  <a16:creationId xmlns:a16="http://schemas.microsoft.com/office/drawing/2014/main" id="{82808673-7823-D22B-C5E7-1FA7E26D2831}"/>
                </a:ext>
              </a:extLst>
            </p:cNvPr>
            <p:cNvSpPr/>
            <p:nvPr/>
          </p:nvSpPr>
          <p:spPr>
            <a:xfrm>
              <a:off x="2471725" y="2401800"/>
              <a:ext cx="318075" cy="583775"/>
            </a:xfrm>
            <a:custGeom>
              <a:avLst/>
              <a:gdLst/>
              <a:ahLst/>
              <a:cxnLst/>
              <a:rect l="l" t="t" r="r" b="b"/>
              <a:pathLst>
                <a:path w="12723" h="23351" extrusionOk="0">
                  <a:moveTo>
                    <a:pt x="10835" y="1"/>
                  </a:moveTo>
                  <a:lnTo>
                    <a:pt x="8162" y="606"/>
                  </a:lnTo>
                  <a:cubicBezTo>
                    <a:pt x="8138" y="673"/>
                    <a:pt x="6117" y="7751"/>
                    <a:pt x="5150" y="11217"/>
                  </a:cubicBezTo>
                  <a:cubicBezTo>
                    <a:pt x="4651" y="13004"/>
                    <a:pt x="2611" y="21597"/>
                    <a:pt x="2611" y="21597"/>
                  </a:cubicBezTo>
                  <a:lnTo>
                    <a:pt x="1717" y="21942"/>
                  </a:lnTo>
                  <a:cubicBezTo>
                    <a:pt x="1717" y="21942"/>
                    <a:pt x="1628" y="21933"/>
                    <a:pt x="1480" y="21933"/>
                  </a:cubicBezTo>
                  <a:cubicBezTo>
                    <a:pt x="1163" y="21933"/>
                    <a:pt x="575" y="21976"/>
                    <a:pt x="1" y="22250"/>
                  </a:cubicBezTo>
                  <a:cubicBezTo>
                    <a:pt x="1" y="22250"/>
                    <a:pt x="997" y="22635"/>
                    <a:pt x="2089" y="22912"/>
                  </a:cubicBezTo>
                  <a:cubicBezTo>
                    <a:pt x="3122" y="23174"/>
                    <a:pt x="4260" y="23351"/>
                    <a:pt x="4260" y="23351"/>
                  </a:cubicBezTo>
                  <a:cubicBezTo>
                    <a:pt x="4260" y="23351"/>
                    <a:pt x="7697" y="14537"/>
                    <a:pt x="8366" y="12449"/>
                  </a:cubicBezTo>
                  <a:cubicBezTo>
                    <a:pt x="8650" y="11555"/>
                    <a:pt x="11294" y="5040"/>
                    <a:pt x="12040" y="2852"/>
                  </a:cubicBezTo>
                  <a:lnTo>
                    <a:pt x="12723" y="603"/>
                  </a:lnTo>
                  <a:lnTo>
                    <a:pt x="12690" y="593"/>
                  </a:lnTo>
                  <a:lnTo>
                    <a:pt x="10835" y="1"/>
                  </a:ln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07;p60">
              <a:extLst>
                <a:ext uri="{FF2B5EF4-FFF2-40B4-BE49-F238E27FC236}">
                  <a16:creationId xmlns:a16="http://schemas.microsoft.com/office/drawing/2014/main" id="{1433E637-A12F-235D-ED96-599165B3A7F2}"/>
                </a:ext>
              </a:extLst>
            </p:cNvPr>
            <p:cNvSpPr/>
            <p:nvPr/>
          </p:nvSpPr>
          <p:spPr>
            <a:xfrm>
              <a:off x="2590675" y="2698200"/>
              <a:ext cx="46025" cy="64175"/>
            </a:xfrm>
            <a:custGeom>
              <a:avLst/>
              <a:gdLst/>
              <a:ahLst/>
              <a:cxnLst/>
              <a:rect l="l" t="t" r="r" b="b"/>
              <a:pathLst>
                <a:path w="1841" h="2567" extrusionOk="0">
                  <a:moveTo>
                    <a:pt x="1178" y="0"/>
                  </a:moveTo>
                  <a:cubicBezTo>
                    <a:pt x="814" y="0"/>
                    <a:pt x="403" y="445"/>
                    <a:pt x="211" y="1072"/>
                  </a:cubicBezTo>
                  <a:cubicBezTo>
                    <a:pt x="1" y="1770"/>
                    <a:pt x="148" y="2433"/>
                    <a:pt x="539" y="2550"/>
                  </a:cubicBezTo>
                  <a:cubicBezTo>
                    <a:pt x="579" y="2564"/>
                    <a:pt x="619" y="2567"/>
                    <a:pt x="664" y="2567"/>
                  </a:cubicBezTo>
                  <a:cubicBezTo>
                    <a:pt x="1028" y="2567"/>
                    <a:pt x="1439" y="2125"/>
                    <a:pt x="1630" y="1500"/>
                  </a:cubicBezTo>
                  <a:cubicBezTo>
                    <a:pt x="1841" y="800"/>
                    <a:pt x="1694" y="138"/>
                    <a:pt x="1302" y="20"/>
                  </a:cubicBezTo>
                  <a:cubicBezTo>
                    <a:pt x="1262" y="7"/>
                    <a:pt x="1222" y="0"/>
                    <a:pt x="1178" y="0"/>
                  </a:cubicBezTo>
                  <a:close/>
                </a:path>
              </a:pathLst>
            </a:custGeom>
            <a:solidFill>
              <a:srgbClr val="864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08;p60">
              <a:extLst>
                <a:ext uri="{FF2B5EF4-FFF2-40B4-BE49-F238E27FC236}">
                  <a16:creationId xmlns:a16="http://schemas.microsoft.com/office/drawing/2014/main" id="{2DC47AEE-1CE6-799D-FB96-354677086B23}"/>
                </a:ext>
              </a:extLst>
            </p:cNvPr>
            <p:cNvSpPr/>
            <p:nvPr/>
          </p:nvSpPr>
          <p:spPr>
            <a:xfrm>
              <a:off x="2487950" y="1987675"/>
              <a:ext cx="51675" cy="91325"/>
            </a:xfrm>
            <a:custGeom>
              <a:avLst/>
              <a:gdLst/>
              <a:ahLst/>
              <a:cxnLst/>
              <a:rect l="l" t="t" r="r" b="b"/>
              <a:pathLst>
                <a:path w="2067" h="3653" extrusionOk="0">
                  <a:moveTo>
                    <a:pt x="1416" y="0"/>
                  </a:moveTo>
                  <a:cubicBezTo>
                    <a:pt x="1319" y="0"/>
                    <a:pt x="1249" y="114"/>
                    <a:pt x="1249" y="289"/>
                  </a:cubicBezTo>
                  <a:cubicBezTo>
                    <a:pt x="1191" y="152"/>
                    <a:pt x="1091" y="90"/>
                    <a:pt x="1001" y="90"/>
                  </a:cubicBezTo>
                  <a:cubicBezTo>
                    <a:pt x="870" y="90"/>
                    <a:pt x="761" y="222"/>
                    <a:pt x="841" y="440"/>
                  </a:cubicBezTo>
                  <a:cubicBezTo>
                    <a:pt x="783" y="318"/>
                    <a:pt x="675" y="251"/>
                    <a:pt x="585" y="251"/>
                  </a:cubicBezTo>
                  <a:cubicBezTo>
                    <a:pt x="464" y="251"/>
                    <a:pt x="377" y="372"/>
                    <a:pt x="492" y="641"/>
                  </a:cubicBezTo>
                  <a:cubicBezTo>
                    <a:pt x="431" y="524"/>
                    <a:pt x="367" y="465"/>
                    <a:pt x="313" y="465"/>
                  </a:cubicBezTo>
                  <a:cubicBezTo>
                    <a:pt x="191" y="465"/>
                    <a:pt x="124" y="770"/>
                    <a:pt x="275" y="1377"/>
                  </a:cubicBezTo>
                  <a:cubicBezTo>
                    <a:pt x="328" y="1594"/>
                    <a:pt x="1" y="3034"/>
                    <a:pt x="208" y="3579"/>
                  </a:cubicBezTo>
                  <a:lnTo>
                    <a:pt x="1844" y="3653"/>
                  </a:lnTo>
                  <a:cubicBezTo>
                    <a:pt x="1741" y="3399"/>
                    <a:pt x="2066" y="460"/>
                    <a:pt x="1770" y="460"/>
                  </a:cubicBezTo>
                  <a:cubicBezTo>
                    <a:pt x="1769" y="460"/>
                    <a:pt x="1768" y="460"/>
                    <a:pt x="1767" y="460"/>
                  </a:cubicBezTo>
                  <a:cubicBezTo>
                    <a:pt x="1656" y="132"/>
                    <a:pt x="1521" y="0"/>
                    <a:pt x="1416" y="0"/>
                  </a:cubicBez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09;p60">
              <a:extLst>
                <a:ext uri="{FF2B5EF4-FFF2-40B4-BE49-F238E27FC236}">
                  <a16:creationId xmlns:a16="http://schemas.microsoft.com/office/drawing/2014/main" id="{766B648B-6ED2-DE92-AB90-3CC35BF9F4A2}"/>
                </a:ext>
              </a:extLst>
            </p:cNvPr>
            <p:cNvSpPr/>
            <p:nvPr/>
          </p:nvSpPr>
          <p:spPr>
            <a:xfrm>
              <a:off x="2474900" y="2018500"/>
              <a:ext cx="288725" cy="209825"/>
            </a:xfrm>
            <a:custGeom>
              <a:avLst/>
              <a:gdLst/>
              <a:ahLst/>
              <a:cxnLst/>
              <a:rect l="l" t="t" r="r" b="b"/>
              <a:pathLst>
                <a:path w="11549" h="8393" extrusionOk="0">
                  <a:moveTo>
                    <a:pt x="844" y="0"/>
                  </a:moveTo>
                  <a:cubicBezTo>
                    <a:pt x="476" y="1838"/>
                    <a:pt x="1" y="3881"/>
                    <a:pt x="890" y="5859"/>
                  </a:cubicBezTo>
                  <a:cubicBezTo>
                    <a:pt x="1487" y="7183"/>
                    <a:pt x="2806" y="8392"/>
                    <a:pt x="4989" y="8392"/>
                  </a:cubicBezTo>
                  <a:cubicBezTo>
                    <a:pt x="6062" y="8392"/>
                    <a:pt x="7344" y="8100"/>
                    <a:pt x="8851" y="7385"/>
                  </a:cubicBezTo>
                  <a:cubicBezTo>
                    <a:pt x="11548" y="6110"/>
                    <a:pt x="10724" y="4594"/>
                    <a:pt x="8882" y="4594"/>
                  </a:cubicBezTo>
                  <a:cubicBezTo>
                    <a:pt x="8598" y="4594"/>
                    <a:pt x="8291" y="4630"/>
                    <a:pt x="7968" y="4709"/>
                  </a:cubicBezTo>
                  <a:cubicBezTo>
                    <a:pt x="7313" y="4867"/>
                    <a:pt x="5996" y="5686"/>
                    <a:pt x="4725" y="5686"/>
                  </a:cubicBezTo>
                  <a:cubicBezTo>
                    <a:pt x="4018" y="5686"/>
                    <a:pt x="3325" y="5432"/>
                    <a:pt x="2768" y="4668"/>
                  </a:cubicBezTo>
                  <a:cubicBezTo>
                    <a:pt x="2138" y="3805"/>
                    <a:pt x="2279" y="1787"/>
                    <a:pt x="2651" y="134"/>
                  </a:cubicBezTo>
                  <a:lnTo>
                    <a:pt x="844" y="0"/>
                  </a:ln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10;p60">
              <a:extLst>
                <a:ext uri="{FF2B5EF4-FFF2-40B4-BE49-F238E27FC236}">
                  <a16:creationId xmlns:a16="http://schemas.microsoft.com/office/drawing/2014/main" id="{1756A76F-BC83-9F04-CF14-5D5D358745F0}"/>
                </a:ext>
              </a:extLst>
            </p:cNvPr>
            <p:cNvSpPr/>
            <p:nvPr/>
          </p:nvSpPr>
          <p:spPr>
            <a:xfrm>
              <a:off x="2501575" y="2173750"/>
              <a:ext cx="21625" cy="27125"/>
            </a:xfrm>
            <a:custGeom>
              <a:avLst/>
              <a:gdLst/>
              <a:ahLst/>
              <a:cxnLst/>
              <a:rect l="l" t="t" r="r" b="b"/>
              <a:pathLst>
                <a:path w="865" h="1085" extrusionOk="0">
                  <a:moveTo>
                    <a:pt x="1" y="0"/>
                  </a:moveTo>
                  <a:cubicBezTo>
                    <a:pt x="172" y="389"/>
                    <a:pt x="456" y="757"/>
                    <a:pt x="864" y="1085"/>
                  </a:cubicBezTo>
                  <a:cubicBezTo>
                    <a:pt x="509" y="763"/>
                    <a:pt x="222" y="392"/>
                    <a:pt x="1" y="0"/>
                  </a:cubicBezTo>
                  <a:close/>
                </a:path>
              </a:pathLst>
            </a:custGeom>
            <a:solidFill>
              <a:srgbClr val="7F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11;p60">
              <a:extLst>
                <a:ext uri="{FF2B5EF4-FFF2-40B4-BE49-F238E27FC236}">
                  <a16:creationId xmlns:a16="http://schemas.microsoft.com/office/drawing/2014/main" id="{FA63F833-DC36-930D-9657-A6BC7E573EF6}"/>
                </a:ext>
              </a:extLst>
            </p:cNvPr>
            <p:cNvSpPr/>
            <p:nvPr/>
          </p:nvSpPr>
          <p:spPr>
            <a:xfrm>
              <a:off x="2501500" y="2170925"/>
              <a:ext cx="38325" cy="38475"/>
            </a:xfrm>
            <a:custGeom>
              <a:avLst/>
              <a:gdLst/>
              <a:ahLst/>
              <a:cxnLst/>
              <a:rect l="l" t="t" r="r" b="b"/>
              <a:pathLst>
                <a:path w="1533" h="1539" extrusionOk="0">
                  <a:moveTo>
                    <a:pt x="268" y="0"/>
                  </a:moveTo>
                  <a:cubicBezTo>
                    <a:pt x="171" y="0"/>
                    <a:pt x="84" y="27"/>
                    <a:pt x="21" y="84"/>
                  </a:cubicBezTo>
                  <a:cubicBezTo>
                    <a:pt x="14" y="90"/>
                    <a:pt x="7" y="97"/>
                    <a:pt x="1" y="104"/>
                  </a:cubicBezTo>
                  <a:cubicBezTo>
                    <a:pt x="1" y="107"/>
                    <a:pt x="4" y="110"/>
                    <a:pt x="4" y="113"/>
                  </a:cubicBezTo>
                  <a:cubicBezTo>
                    <a:pt x="225" y="505"/>
                    <a:pt x="512" y="876"/>
                    <a:pt x="867" y="1198"/>
                  </a:cubicBezTo>
                  <a:cubicBezTo>
                    <a:pt x="1018" y="1318"/>
                    <a:pt x="1185" y="1432"/>
                    <a:pt x="1366" y="1539"/>
                  </a:cubicBezTo>
                  <a:cubicBezTo>
                    <a:pt x="1533" y="1315"/>
                    <a:pt x="1423" y="860"/>
                    <a:pt x="1094" y="479"/>
                  </a:cubicBezTo>
                  <a:cubicBezTo>
                    <a:pt x="837" y="178"/>
                    <a:pt x="516" y="0"/>
                    <a:pt x="268" y="0"/>
                  </a:cubicBezTo>
                  <a:close/>
                </a:path>
              </a:pathLst>
            </a:custGeom>
            <a:solidFill>
              <a:srgbClr val="864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12;p60">
              <a:extLst>
                <a:ext uri="{FF2B5EF4-FFF2-40B4-BE49-F238E27FC236}">
                  <a16:creationId xmlns:a16="http://schemas.microsoft.com/office/drawing/2014/main" id="{F3982A0C-A3A6-34FB-9A4B-90DD0209D72F}"/>
                </a:ext>
              </a:extLst>
            </p:cNvPr>
            <p:cNvSpPr/>
            <p:nvPr/>
          </p:nvSpPr>
          <p:spPr>
            <a:xfrm>
              <a:off x="2918100" y="2308600"/>
              <a:ext cx="49475" cy="6475"/>
            </a:xfrm>
            <a:custGeom>
              <a:avLst/>
              <a:gdLst/>
              <a:ahLst/>
              <a:cxnLst/>
              <a:rect l="l" t="t" r="r" b="b"/>
              <a:pathLst>
                <a:path w="1979" h="259" extrusionOk="0">
                  <a:moveTo>
                    <a:pt x="1978" y="212"/>
                  </a:moveTo>
                  <a:cubicBezTo>
                    <a:pt x="1965" y="215"/>
                    <a:pt x="1952" y="218"/>
                    <a:pt x="1942" y="225"/>
                  </a:cubicBezTo>
                  <a:cubicBezTo>
                    <a:pt x="1955" y="222"/>
                    <a:pt x="1965" y="218"/>
                    <a:pt x="1978" y="215"/>
                  </a:cubicBezTo>
                  <a:lnTo>
                    <a:pt x="1978" y="212"/>
                  </a:lnTo>
                  <a:close/>
                  <a:moveTo>
                    <a:pt x="11" y="1"/>
                  </a:moveTo>
                  <a:cubicBezTo>
                    <a:pt x="7" y="14"/>
                    <a:pt x="4" y="27"/>
                    <a:pt x="1" y="41"/>
                  </a:cubicBezTo>
                  <a:lnTo>
                    <a:pt x="1" y="67"/>
                  </a:lnTo>
                  <a:cubicBezTo>
                    <a:pt x="191" y="155"/>
                    <a:pt x="403" y="218"/>
                    <a:pt x="627" y="259"/>
                  </a:cubicBezTo>
                  <a:cubicBezTo>
                    <a:pt x="426" y="202"/>
                    <a:pt x="222" y="118"/>
                    <a:pt x="11" y="1"/>
                  </a:cubicBezTo>
                  <a:close/>
                </a:path>
              </a:pathLst>
            </a:custGeom>
            <a:solidFill>
              <a:srgbClr val="7F62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13;p60">
              <a:extLst>
                <a:ext uri="{FF2B5EF4-FFF2-40B4-BE49-F238E27FC236}">
                  <a16:creationId xmlns:a16="http://schemas.microsoft.com/office/drawing/2014/main" id="{78899D48-DC5C-4302-617E-0C8BD8BD94B5}"/>
                </a:ext>
              </a:extLst>
            </p:cNvPr>
            <p:cNvSpPr/>
            <p:nvPr/>
          </p:nvSpPr>
          <p:spPr>
            <a:xfrm>
              <a:off x="2918350" y="2298575"/>
              <a:ext cx="49225" cy="17675"/>
            </a:xfrm>
            <a:custGeom>
              <a:avLst/>
              <a:gdLst/>
              <a:ahLst/>
              <a:cxnLst/>
              <a:rect l="l" t="t" r="r" b="b"/>
              <a:pathLst>
                <a:path w="1969" h="707" extrusionOk="0">
                  <a:moveTo>
                    <a:pt x="834" y="0"/>
                  </a:moveTo>
                  <a:cubicBezTo>
                    <a:pt x="409" y="0"/>
                    <a:pt x="65" y="161"/>
                    <a:pt x="1" y="402"/>
                  </a:cubicBezTo>
                  <a:cubicBezTo>
                    <a:pt x="212" y="519"/>
                    <a:pt x="416" y="603"/>
                    <a:pt x="617" y="660"/>
                  </a:cubicBezTo>
                  <a:cubicBezTo>
                    <a:pt x="788" y="689"/>
                    <a:pt x="964" y="706"/>
                    <a:pt x="1155" y="706"/>
                  </a:cubicBezTo>
                  <a:cubicBezTo>
                    <a:pt x="1396" y="706"/>
                    <a:pt x="1657" y="680"/>
                    <a:pt x="1932" y="626"/>
                  </a:cubicBezTo>
                  <a:cubicBezTo>
                    <a:pt x="1942" y="619"/>
                    <a:pt x="1955" y="616"/>
                    <a:pt x="1968" y="613"/>
                  </a:cubicBezTo>
                  <a:cubicBezTo>
                    <a:pt x="1935" y="335"/>
                    <a:pt x="1551" y="77"/>
                    <a:pt x="1052" y="14"/>
                  </a:cubicBezTo>
                  <a:cubicBezTo>
                    <a:pt x="978" y="3"/>
                    <a:pt x="904" y="0"/>
                    <a:pt x="834" y="0"/>
                  </a:cubicBezTo>
                  <a:close/>
                </a:path>
              </a:pathLst>
            </a:custGeom>
            <a:solidFill>
              <a:srgbClr val="864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14;p60">
              <a:extLst>
                <a:ext uri="{FF2B5EF4-FFF2-40B4-BE49-F238E27FC236}">
                  <a16:creationId xmlns:a16="http://schemas.microsoft.com/office/drawing/2014/main" id="{94DA0DAE-ABBC-CD55-9FFE-17A639318CCC}"/>
                </a:ext>
              </a:extLst>
            </p:cNvPr>
            <p:cNvSpPr/>
            <p:nvPr/>
          </p:nvSpPr>
          <p:spPr>
            <a:xfrm>
              <a:off x="2531850" y="2130550"/>
              <a:ext cx="419150" cy="359375"/>
            </a:xfrm>
            <a:custGeom>
              <a:avLst/>
              <a:gdLst/>
              <a:ahLst/>
              <a:cxnLst/>
              <a:rect l="l" t="t" r="r" b="b"/>
              <a:pathLst>
                <a:path w="16766" h="14375" extrusionOk="0">
                  <a:moveTo>
                    <a:pt x="5825" y="0"/>
                  </a:moveTo>
                  <a:cubicBezTo>
                    <a:pt x="4564" y="0"/>
                    <a:pt x="4145" y="711"/>
                    <a:pt x="2956" y="1083"/>
                  </a:cubicBezTo>
                  <a:cubicBezTo>
                    <a:pt x="2766" y="1142"/>
                    <a:pt x="2585" y="1167"/>
                    <a:pt x="2414" y="1167"/>
                  </a:cubicBezTo>
                  <a:cubicBezTo>
                    <a:pt x="1596" y="1167"/>
                    <a:pt x="1032" y="601"/>
                    <a:pt x="1032" y="601"/>
                  </a:cubicBezTo>
                  <a:lnTo>
                    <a:pt x="1" y="3078"/>
                  </a:lnTo>
                  <a:cubicBezTo>
                    <a:pt x="1043" y="3936"/>
                    <a:pt x="2104" y="4203"/>
                    <a:pt x="3021" y="4203"/>
                  </a:cubicBezTo>
                  <a:cubicBezTo>
                    <a:pt x="4521" y="4203"/>
                    <a:pt x="5633" y="3489"/>
                    <a:pt x="5633" y="3489"/>
                  </a:cubicBezTo>
                  <a:lnTo>
                    <a:pt x="5968" y="4857"/>
                  </a:lnTo>
                  <a:lnTo>
                    <a:pt x="6476" y="8164"/>
                  </a:lnTo>
                  <a:cubicBezTo>
                    <a:pt x="6490" y="8170"/>
                    <a:pt x="6503" y="8173"/>
                    <a:pt x="6516" y="8177"/>
                  </a:cubicBezTo>
                  <a:cubicBezTo>
                    <a:pt x="6064" y="9322"/>
                    <a:pt x="5623" y="11058"/>
                    <a:pt x="5693" y="11517"/>
                  </a:cubicBezTo>
                  <a:cubicBezTo>
                    <a:pt x="5693" y="11517"/>
                    <a:pt x="8186" y="12567"/>
                    <a:pt x="9441" y="14344"/>
                  </a:cubicBezTo>
                  <a:lnTo>
                    <a:pt x="10338" y="14374"/>
                  </a:lnTo>
                  <a:cubicBezTo>
                    <a:pt x="10338" y="14374"/>
                    <a:pt x="11171" y="13859"/>
                    <a:pt x="12004" y="13026"/>
                  </a:cubicBezTo>
                  <a:cubicBezTo>
                    <a:pt x="12663" y="12366"/>
                    <a:pt x="13553" y="11199"/>
                    <a:pt x="13553" y="11199"/>
                  </a:cubicBezTo>
                  <a:cubicBezTo>
                    <a:pt x="13437" y="9770"/>
                    <a:pt x="12279" y="8238"/>
                    <a:pt x="12279" y="8238"/>
                  </a:cubicBezTo>
                  <a:lnTo>
                    <a:pt x="13122" y="4794"/>
                  </a:lnTo>
                  <a:cubicBezTo>
                    <a:pt x="14251" y="7362"/>
                    <a:pt x="16236" y="7476"/>
                    <a:pt x="16578" y="7476"/>
                  </a:cubicBezTo>
                  <a:cubicBezTo>
                    <a:pt x="16611" y="7476"/>
                    <a:pt x="16629" y="7475"/>
                    <a:pt x="16629" y="7475"/>
                  </a:cubicBezTo>
                  <a:cubicBezTo>
                    <a:pt x="16284" y="6581"/>
                    <a:pt x="16766" y="4656"/>
                    <a:pt x="16766" y="4656"/>
                  </a:cubicBezTo>
                  <a:cubicBezTo>
                    <a:pt x="15939" y="4587"/>
                    <a:pt x="15143" y="3372"/>
                    <a:pt x="14290" y="1495"/>
                  </a:cubicBezTo>
                  <a:cubicBezTo>
                    <a:pt x="13750" y="307"/>
                    <a:pt x="12698" y="180"/>
                    <a:pt x="12275" y="180"/>
                  </a:cubicBezTo>
                  <a:cubicBezTo>
                    <a:pt x="12160" y="180"/>
                    <a:pt x="12092" y="190"/>
                    <a:pt x="12092" y="190"/>
                  </a:cubicBezTo>
                  <a:cubicBezTo>
                    <a:pt x="12092" y="190"/>
                    <a:pt x="11954" y="2046"/>
                    <a:pt x="9414" y="2046"/>
                  </a:cubicBezTo>
                  <a:cubicBezTo>
                    <a:pt x="7068" y="2046"/>
                    <a:pt x="6459" y="52"/>
                    <a:pt x="6459" y="52"/>
                  </a:cubicBezTo>
                  <a:cubicBezTo>
                    <a:pt x="6225" y="16"/>
                    <a:pt x="6015" y="0"/>
                    <a:pt x="5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15;p60">
              <a:extLst>
                <a:ext uri="{FF2B5EF4-FFF2-40B4-BE49-F238E27FC236}">
                  <a16:creationId xmlns:a16="http://schemas.microsoft.com/office/drawing/2014/main" id="{B0EA87FB-2E4E-F485-6B74-77C0F5F4EA81}"/>
                </a:ext>
              </a:extLst>
            </p:cNvPr>
            <p:cNvSpPr/>
            <p:nvPr/>
          </p:nvSpPr>
          <p:spPr>
            <a:xfrm>
              <a:off x="2787775" y="2649275"/>
              <a:ext cx="104925" cy="19400"/>
            </a:xfrm>
            <a:custGeom>
              <a:avLst/>
              <a:gdLst/>
              <a:ahLst/>
              <a:cxnLst/>
              <a:rect l="l" t="t" r="r" b="b"/>
              <a:pathLst>
                <a:path w="4197" h="776" extrusionOk="0">
                  <a:moveTo>
                    <a:pt x="3927" y="1"/>
                  </a:moveTo>
                  <a:cubicBezTo>
                    <a:pt x="3900" y="1"/>
                    <a:pt x="3874" y="3"/>
                    <a:pt x="3849" y="6"/>
                  </a:cubicBezTo>
                  <a:cubicBezTo>
                    <a:pt x="2848" y="87"/>
                    <a:pt x="1844" y="167"/>
                    <a:pt x="843" y="251"/>
                  </a:cubicBezTo>
                  <a:cubicBezTo>
                    <a:pt x="834" y="225"/>
                    <a:pt x="866" y="202"/>
                    <a:pt x="909" y="190"/>
                  </a:cubicBezTo>
                  <a:lnTo>
                    <a:pt x="909" y="190"/>
                  </a:lnTo>
                  <a:lnTo>
                    <a:pt x="1024" y="190"/>
                  </a:lnTo>
                  <a:cubicBezTo>
                    <a:pt x="1007" y="185"/>
                    <a:pt x="988" y="182"/>
                    <a:pt x="969" y="182"/>
                  </a:cubicBezTo>
                  <a:cubicBezTo>
                    <a:pt x="948" y="182"/>
                    <a:pt x="928" y="185"/>
                    <a:pt x="909" y="190"/>
                  </a:cubicBezTo>
                  <a:lnTo>
                    <a:pt x="909" y="190"/>
                  </a:lnTo>
                  <a:lnTo>
                    <a:pt x="228" y="187"/>
                  </a:lnTo>
                  <a:cubicBezTo>
                    <a:pt x="175" y="267"/>
                    <a:pt x="54" y="418"/>
                    <a:pt x="0" y="495"/>
                  </a:cubicBezTo>
                  <a:cubicBezTo>
                    <a:pt x="124" y="448"/>
                    <a:pt x="232" y="435"/>
                    <a:pt x="378" y="411"/>
                  </a:cubicBezTo>
                  <a:lnTo>
                    <a:pt x="378" y="411"/>
                  </a:lnTo>
                  <a:cubicBezTo>
                    <a:pt x="362" y="535"/>
                    <a:pt x="476" y="575"/>
                    <a:pt x="529" y="700"/>
                  </a:cubicBezTo>
                  <a:cubicBezTo>
                    <a:pt x="616" y="629"/>
                    <a:pt x="700" y="562"/>
                    <a:pt x="786" y="492"/>
                  </a:cubicBezTo>
                  <a:cubicBezTo>
                    <a:pt x="847" y="569"/>
                    <a:pt x="907" y="643"/>
                    <a:pt x="967" y="716"/>
                  </a:cubicBezTo>
                  <a:lnTo>
                    <a:pt x="1239" y="505"/>
                  </a:lnTo>
                  <a:cubicBezTo>
                    <a:pt x="1329" y="559"/>
                    <a:pt x="1419" y="609"/>
                    <a:pt x="1509" y="663"/>
                  </a:cubicBezTo>
                  <a:cubicBezTo>
                    <a:pt x="1580" y="592"/>
                    <a:pt x="1650" y="525"/>
                    <a:pt x="1720" y="455"/>
                  </a:cubicBezTo>
                  <a:cubicBezTo>
                    <a:pt x="1858" y="562"/>
                    <a:pt x="1998" y="669"/>
                    <a:pt x="2136" y="776"/>
                  </a:cubicBezTo>
                  <a:cubicBezTo>
                    <a:pt x="2185" y="683"/>
                    <a:pt x="2239" y="589"/>
                    <a:pt x="2292" y="499"/>
                  </a:cubicBezTo>
                  <a:cubicBezTo>
                    <a:pt x="2570" y="559"/>
                    <a:pt x="2828" y="649"/>
                    <a:pt x="3042" y="763"/>
                  </a:cubicBezTo>
                  <a:cubicBezTo>
                    <a:pt x="3069" y="652"/>
                    <a:pt x="3095" y="542"/>
                    <a:pt x="3123" y="431"/>
                  </a:cubicBezTo>
                  <a:cubicBezTo>
                    <a:pt x="3293" y="502"/>
                    <a:pt x="3461" y="572"/>
                    <a:pt x="3631" y="639"/>
                  </a:cubicBezTo>
                  <a:cubicBezTo>
                    <a:pt x="3605" y="542"/>
                    <a:pt x="3645" y="439"/>
                    <a:pt x="3742" y="348"/>
                  </a:cubicBezTo>
                  <a:cubicBezTo>
                    <a:pt x="3845" y="428"/>
                    <a:pt x="3986" y="499"/>
                    <a:pt x="4153" y="545"/>
                  </a:cubicBezTo>
                  <a:cubicBezTo>
                    <a:pt x="4196" y="394"/>
                    <a:pt x="4184" y="241"/>
                    <a:pt x="4110" y="97"/>
                  </a:cubicBezTo>
                  <a:cubicBezTo>
                    <a:pt x="4093" y="60"/>
                    <a:pt x="4066" y="23"/>
                    <a:pt x="4003" y="10"/>
                  </a:cubicBezTo>
                  <a:cubicBezTo>
                    <a:pt x="3979" y="3"/>
                    <a:pt x="3953" y="1"/>
                    <a:pt x="3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16;p60">
              <a:extLst>
                <a:ext uri="{FF2B5EF4-FFF2-40B4-BE49-F238E27FC236}">
                  <a16:creationId xmlns:a16="http://schemas.microsoft.com/office/drawing/2014/main" id="{806B3F91-1303-9CE5-F596-A9102761B832}"/>
                </a:ext>
              </a:extLst>
            </p:cNvPr>
            <p:cNvSpPr/>
            <p:nvPr/>
          </p:nvSpPr>
          <p:spPr>
            <a:xfrm>
              <a:off x="2609150" y="2612625"/>
              <a:ext cx="106125" cy="40500"/>
            </a:xfrm>
            <a:custGeom>
              <a:avLst/>
              <a:gdLst/>
              <a:ahLst/>
              <a:cxnLst/>
              <a:rect l="l" t="t" r="r" b="b"/>
              <a:pathLst>
                <a:path w="4245" h="1620" extrusionOk="0">
                  <a:moveTo>
                    <a:pt x="954" y="205"/>
                  </a:moveTo>
                  <a:cubicBezTo>
                    <a:pt x="952" y="205"/>
                    <a:pt x="951" y="205"/>
                    <a:pt x="949" y="205"/>
                  </a:cubicBezTo>
                  <a:lnTo>
                    <a:pt x="949" y="205"/>
                  </a:lnTo>
                  <a:lnTo>
                    <a:pt x="1062" y="238"/>
                  </a:lnTo>
                  <a:cubicBezTo>
                    <a:pt x="1034" y="215"/>
                    <a:pt x="992" y="205"/>
                    <a:pt x="954" y="205"/>
                  </a:cubicBezTo>
                  <a:close/>
                  <a:moveTo>
                    <a:pt x="255" y="0"/>
                  </a:moveTo>
                  <a:cubicBezTo>
                    <a:pt x="172" y="84"/>
                    <a:pt x="85" y="171"/>
                    <a:pt x="1" y="254"/>
                  </a:cubicBezTo>
                  <a:cubicBezTo>
                    <a:pt x="89" y="240"/>
                    <a:pt x="180" y="233"/>
                    <a:pt x="274" y="233"/>
                  </a:cubicBezTo>
                  <a:cubicBezTo>
                    <a:pt x="334" y="233"/>
                    <a:pt x="395" y="236"/>
                    <a:pt x="456" y="241"/>
                  </a:cubicBezTo>
                  <a:cubicBezTo>
                    <a:pt x="393" y="395"/>
                    <a:pt x="362" y="563"/>
                    <a:pt x="369" y="733"/>
                  </a:cubicBezTo>
                  <a:cubicBezTo>
                    <a:pt x="483" y="673"/>
                    <a:pt x="597" y="612"/>
                    <a:pt x="711" y="552"/>
                  </a:cubicBezTo>
                  <a:cubicBezTo>
                    <a:pt x="744" y="663"/>
                    <a:pt x="774" y="776"/>
                    <a:pt x="808" y="890"/>
                  </a:cubicBezTo>
                  <a:cubicBezTo>
                    <a:pt x="924" y="827"/>
                    <a:pt x="1045" y="767"/>
                    <a:pt x="1162" y="703"/>
                  </a:cubicBezTo>
                  <a:cubicBezTo>
                    <a:pt x="1236" y="796"/>
                    <a:pt x="1306" y="887"/>
                    <a:pt x="1380" y="981"/>
                  </a:cubicBezTo>
                  <a:cubicBezTo>
                    <a:pt x="1477" y="914"/>
                    <a:pt x="1574" y="847"/>
                    <a:pt x="1671" y="783"/>
                  </a:cubicBezTo>
                  <a:cubicBezTo>
                    <a:pt x="1772" y="957"/>
                    <a:pt x="1872" y="1134"/>
                    <a:pt x="1972" y="1312"/>
                  </a:cubicBezTo>
                  <a:cubicBezTo>
                    <a:pt x="2059" y="1208"/>
                    <a:pt x="2146" y="1108"/>
                    <a:pt x="2233" y="1004"/>
                  </a:cubicBezTo>
                  <a:cubicBezTo>
                    <a:pt x="2494" y="1168"/>
                    <a:pt x="2719" y="1358"/>
                    <a:pt x="2896" y="1563"/>
                  </a:cubicBezTo>
                  <a:cubicBezTo>
                    <a:pt x="2966" y="1432"/>
                    <a:pt x="3033" y="1302"/>
                    <a:pt x="3100" y="1168"/>
                  </a:cubicBezTo>
                  <a:cubicBezTo>
                    <a:pt x="3247" y="1309"/>
                    <a:pt x="3391" y="1446"/>
                    <a:pt x="3539" y="1587"/>
                  </a:cubicBezTo>
                  <a:cubicBezTo>
                    <a:pt x="3548" y="1452"/>
                    <a:pt x="3628" y="1332"/>
                    <a:pt x="3759" y="1248"/>
                  </a:cubicBezTo>
                  <a:cubicBezTo>
                    <a:pt x="3832" y="1383"/>
                    <a:pt x="3953" y="1509"/>
                    <a:pt x="4104" y="1619"/>
                  </a:cubicBezTo>
                  <a:cubicBezTo>
                    <a:pt x="4204" y="1446"/>
                    <a:pt x="4244" y="1245"/>
                    <a:pt x="4224" y="1037"/>
                  </a:cubicBezTo>
                  <a:cubicBezTo>
                    <a:pt x="4221" y="991"/>
                    <a:pt x="4207" y="934"/>
                    <a:pt x="4150" y="897"/>
                  </a:cubicBezTo>
                  <a:cubicBezTo>
                    <a:pt x="4107" y="867"/>
                    <a:pt x="4047" y="856"/>
                    <a:pt x="3993" y="847"/>
                  </a:cubicBezTo>
                  <a:cubicBezTo>
                    <a:pt x="2949" y="649"/>
                    <a:pt x="1902" y="455"/>
                    <a:pt x="858" y="261"/>
                  </a:cubicBezTo>
                  <a:cubicBezTo>
                    <a:pt x="856" y="226"/>
                    <a:pt x="899" y="206"/>
                    <a:pt x="949" y="205"/>
                  </a:cubicBezTo>
                  <a:lnTo>
                    <a:pt x="949" y="205"/>
                  </a:lnTo>
                  <a:lnTo>
                    <a:pt x="2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17;p60">
              <a:extLst>
                <a:ext uri="{FF2B5EF4-FFF2-40B4-BE49-F238E27FC236}">
                  <a16:creationId xmlns:a16="http://schemas.microsoft.com/office/drawing/2014/main" id="{285494F7-5831-5230-B588-130973F3CD41}"/>
                </a:ext>
              </a:extLst>
            </p:cNvPr>
            <p:cNvSpPr/>
            <p:nvPr/>
          </p:nvSpPr>
          <p:spPr>
            <a:xfrm>
              <a:off x="2616025" y="2129425"/>
              <a:ext cx="278250" cy="529625"/>
            </a:xfrm>
            <a:custGeom>
              <a:avLst/>
              <a:gdLst/>
              <a:ahLst/>
              <a:cxnLst/>
              <a:rect l="l" t="t" r="r" b="b"/>
              <a:pathLst>
                <a:path w="11130" h="21185" extrusionOk="0">
                  <a:moveTo>
                    <a:pt x="4254" y="0"/>
                  </a:moveTo>
                  <a:lnTo>
                    <a:pt x="3712" y="31"/>
                  </a:lnTo>
                  <a:lnTo>
                    <a:pt x="4190" y="4220"/>
                  </a:lnTo>
                  <a:cubicBezTo>
                    <a:pt x="4190" y="4220"/>
                    <a:pt x="4053" y="8138"/>
                    <a:pt x="3109" y="8209"/>
                  </a:cubicBezTo>
                  <a:cubicBezTo>
                    <a:pt x="3109" y="8209"/>
                    <a:pt x="1991" y="10885"/>
                    <a:pt x="1" y="19268"/>
                  </a:cubicBezTo>
                  <a:cubicBezTo>
                    <a:pt x="1" y="19268"/>
                    <a:pt x="1372" y="20365"/>
                    <a:pt x="3916" y="20640"/>
                  </a:cubicBezTo>
                  <a:lnTo>
                    <a:pt x="6115" y="14630"/>
                  </a:lnTo>
                  <a:lnTo>
                    <a:pt x="6941" y="14459"/>
                  </a:lnTo>
                  <a:cubicBezTo>
                    <a:pt x="6941" y="14459"/>
                    <a:pt x="7078" y="20091"/>
                    <a:pt x="7078" y="20918"/>
                  </a:cubicBezTo>
                  <a:cubicBezTo>
                    <a:pt x="7078" y="20918"/>
                    <a:pt x="7640" y="21185"/>
                    <a:pt x="8680" y="21185"/>
                  </a:cubicBezTo>
                  <a:cubicBezTo>
                    <a:pt x="9307" y="21185"/>
                    <a:pt x="10107" y="21088"/>
                    <a:pt x="11063" y="20777"/>
                  </a:cubicBezTo>
                  <a:cubicBezTo>
                    <a:pt x="11063" y="20777"/>
                    <a:pt x="11020" y="9594"/>
                    <a:pt x="8912" y="8283"/>
                  </a:cubicBezTo>
                  <a:lnTo>
                    <a:pt x="8865" y="4494"/>
                  </a:lnTo>
                  <a:lnTo>
                    <a:pt x="11130" y="1954"/>
                  </a:lnTo>
                  <a:lnTo>
                    <a:pt x="10785" y="1128"/>
                  </a:lnTo>
                  <a:lnTo>
                    <a:pt x="8450" y="3808"/>
                  </a:lnTo>
                  <a:cubicBezTo>
                    <a:pt x="8450" y="3808"/>
                    <a:pt x="7481" y="4072"/>
                    <a:pt x="6106" y="4072"/>
                  </a:cubicBezTo>
                  <a:cubicBezTo>
                    <a:pt x="5765" y="4072"/>
                    <a:pt x="5399" y="4056"/>
                    <a:pt x="5017" y="4016"/>
                  </a:cubicBezTo>
                  <a:lnTo>
                    <a:pt x="4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18;p60">
              <a:extLst>
                <a:ext uri="{FF2B5EF4-FFF2-40B4-BE49-F238E27FC236}">
                  <a16:creationId xmlns:a16="http://schemas.microsoft.com/office/drawing/2014/main" id="{EBA18BEC-25EC-7A63-D42F-198E3B98EEB6}"/>
                </a:ext>
              </a:extLst>
            </p:cNvPr>
            <p:cNvSpPr/>
            <p:nvPr/>
          </p:nvSpPr>
          <p:spPr>
            <a:xfrm>
              <a:off x="2724200" y="2221200"/>
              <a:ext cx="10400" cy="10300"/>
            </a:xfrm>
            <a:custGeom>
              <a:avLst/>
              <a:gdLst/>
              <a:ahLst/>
              <a:cxnLst/>
              <a:rect l="l" t="t" r="r" b="b"/>
              <a:pathLst>
                <a:path w="416" h="412" extrusionOk="0">
                  <a:moveTo>
                    <a:pt x="208" y="0"/>
                  </a:moveTo>
                  <a:cubicBezTo>
                    <a:pt x="94" y="0"/>
                    <a:pt x="1" y="90"/>
                    <a:pt x="1" y="207"/>
                  </a:cubicBezTo>
                  <a:cubicBezTo>
                    <a:pt x="1" y="321"/>
                    <a:pt x="94" y="411"/>
                    <a:pt x="208" y="411"/>
                  </a:cubicBezTo>
                  <a:cubicBezTo>
                    <a:pt x="322" y="411"/>
                    <a:pt x="415" y="321"/>
                    <a:pt x="415" y="207"/>
                  </a:cubicBezTo>
                  <a:cubicBezTo>
                    <a:pt x="415" y="90"/>
                    <a:pt x="322"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19;p60">
              <a:extLst>
                <a:ext uri="{FF2B5EF4-FFF2-40B4-BE49-F238E27FC236}">
                  <a16:creationId xmlns:a16="http://schemas.microsoft.com/office/drawing/2014/main" id="{E8BCB61C-9465-13D7-1B16-9101D21A69F6}"/>
                </a:ext>
              </a:extLst>
            </p:cNvPr>
            <p:cNvSpPr/>
            <p:nvPr/>
          </p:nvSpPr>
          <p:spPr>
            <a:xfrm>
              <a:off x="2827250" y="2228050"/>
              <a:ext cx="10425" cy="10300"/>
            </a:xfrm>
            <a:custGeom>
              <a:avLst/>
              <a:gdLst/>
              <a:ahLst/>
              <a:cxnLst/>
              <a:rect l="l" t="t" r="r" b="b"/>
              <a:pathLst>
                <a:path w="417" h="412" extrusionOk="0">
                  <a:moveTo>
                    <a:pt x="208" y="1"/>
                  </a:moveTo>
                  <a:cubicBezTo>
                    <a:pt x="95" y="1"/>
                    <a:pt x="1" y="94"/>
                    <a:pt x="1" y="208"/>
                  </a:cubicBezTo>
                  <a:cubicBezTo>
                    <a:pt x="1" y="322"/>
                    <a:pt x="95" y="412"/>
                    <a:pt x="208" y="412"/>
                  </a:cubicBezTo>
                  <a:cubicBezTo>
                    <a:pt x="322" y="412"/>
                    <a:pt x="416" y="322"/>
                    <a:pt x="416" y="208"/>
                  </a:cubicBezTo>
                  <a:cubicBezTo>
                    <a:pt x="416" y="94"/>
                    <a:pt x="322"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20;p60">
              <a:extLst>
                <a:ext uri="{FF2B5EF4-FFF2-40B4-BE49-F238E27FC236}">
                  <a16:creationId xmlns:a16="http://schemas.microsoft.com/office/drawing/2014/main" id="{B6BCBAF8-C396-7D43-C3A5-35B30A3C07A0}"/>
                </a:ext>
              </a:extLst>
            </p:cNvPr>
            <p:cNvSpPr/>
            <p:nvPr/>
          </p:nvSpPr>
          <p:spPr>
            <a:xfrm>
              <a:off x="2672825" y="2392925"/>
              <a:ext cx="54700" cy="45125"/>
            </a:xfrm>
            <a:custGeom>
              <a:avLst/>
              <a:gdLst/>
              <a:ahLst/>
              <a:cxnLst/>
              <a:rect l="l" t="t" r="r" b="b"/>
              <a:pathLst>
                <a:path w="2188" h="1805" extrusionOk="0">
                  <a:moveTo>
                    <a:pt x="2136" y="1"/>
                  </a:moveTo>
                  <a:cubicBezTo>
                    <a:pt x="2120" y="1"/>
                    <a:pt x="2104" y="10"/>
                    <a:pt x="2099" y="31"/>
                  </a:cubicBezTo>
                  <a:cubicBezTo>
                    <a:pt x="1931" y="720"/>
                    <a:pt x="1369" y="1312"/>
                    <a:pt x="717" y="1573"/>
                  </a:cubicBezTo>
                  <a:cubicBezTo>
                    <a:pt x="506" y="1658"/>
                    <a:pt x="282" y="1707"/>
                    <a:pt x="54" y="1721"/>
                  </a:cubicBezTo>
                  <a:cubicBezTo>
                    <a:pt x="1" y="1724"/>
                    <a:pt x="1" y="1805"/>
                    <a:pt x="51" y="1805"/>
                  </a:cubicBezTo>
                  <a:cubicBezTo>
                    <a:pt x="52" y="1805"/>
                    <a:pt x="53" y="1805"/>
                    <a:pt x="54" y="1805"/>
                  </a:cubicBezTo>
                  <a:cubicBezTo>
                    <a:pt x="851" y="1761"/>
                    <a:pt x="1574" y="1272"/>
                    <a:pt x="1965" y="586"/>
                  </a:cubicBezTo>
                  <a:cubicBezTo>
                    <a:pt x="2062" y="419"/>
                    <a:pt x="2136" y="242"/>
                    <a:pt x="2179" y="55"/>
                  </a:cubicBezTo>
                  <a:cubicBezTo>
                    <a:pt x="2187" y="22"/>
                    <a:pt x="2161" y="1"/>
                    <a:pt x="2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21;p60">
              <a:extLst>
                <a:ext uri="{FF2B5EF4-FFF2-40B4-BE49-F238E27FC236}">
                  <a16:creationId xmlns:a16="http://schemas.microsoft.com/office/drawing/2014/main" id="{BB3EB43F-B11B-C3E1-F90F-06564C605499}"/>
                </a:ext>
              </a:extLst>
            </p:cNvPr>
            <p:cNvSpPr/>
            <p:nvPr/>
          </p:nvSpPr>
          <p:spPr>
            <a:xfrm>
              <a:off x="2675600" y="2390175"/>
              <a:ext cx="40450" cy="34825"/>
            </a:xfrm>
            <a:custGeom>
              <a:avLst/>
              <a:gdLst/>
              <a:ahLst/>
              <a:cxnLst/>
              <a:rect l="l" t="t" r="r" b="b"/>
              <a:pathLst>
                <a:path w="1618" h="1393" extrusionOk="0">
                  <a:moveTo>
                    <a:pt x="1566" y="0"/>
                  </a:moveTo>
                  <a:cubicBezTo>
                    <a:pt x="1549" y="0"/>
                    <a:pt x="1533" y="9"/>
                    <a:pt x="1526" y="31"/>
                  </a:cubicBezTo>
                  <a:cubicBezTo>
                    <a:pt x="1338" y="693"/>
                    <a:pt x="766" y="1269"/>
                    <a:pt x="57" y="1306"/>
                  </a:cubicBezTo>
                  <a:cubicBezTo>
                    <a:pt x="0" y="1309"/>
                    <a:pt x="0" y="1393"/>
                    <a:pt x="57" y="1393"/>
                  </a:cubicBezTo>
                  <a:cubicBezTo>
                    <a:pt x="807" y="1352"/>
                    <a:pt x="1409" y="757"/>
                    <a:pt x="1610" y="54"/>
                  </a:cubicBezTo>
                  <a:cubicBezTo>
                    <a:pt x="1618" y="22"/>
                    <a:pt x="1592" y="0"/>
                    <a:pt x="15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22;p60">
              <a:extLst>
                <a:ext uri="{FF2B5EF4-FFF2-40B4-BE49-F238E27FC236}">
                  <a16:creationId xmlns:a16="http://schemas.microsoft.com/office/drawing/2014/main" id="{0390878C-304A-1C89-3929-B298F22675A3}"/>
                </a:ext>
              </a:extLst>
            </p:cNvPr>
            <p:cNvSpPr/>
            <p:nvPr/>
          </p:nvSpPr>
          <p:spPr>
            <a:xfrm>
              <a:off x="2787750" y="2395950"/>
              <a:ext cx="9500" cy="75475"/>
            </a:xfrm>
            <a:custGeom>
              <a:avLst/>
              <a:gdLst/>
              <a:ahLst/>
              <a:cxnLst/>
              <a:rect l="l" t="t" r="r" b="b"/>
              <a:pathLst>
                <a:path w="380" h="3019" extrusionOk="0">
                  <a:moveTo>
                    <a:pt x="257" y="1"/>
                  </a:moveTo>
                  <a:cubicBezTo>
                    <a:pt x="235" y="1"/>
                    <a:pt x="214" y="15"/>
                    <a:pt x="216" y="44"/>
                  </a:cubicBezTo>
                  <a:cubicBezTo>
                    <a:pt x="293" y="1021"/>
                    <a:pt x="222" y="2008"/>
                    <a:pt x="8" y="2965"/>
                  </a:cubicBezTo>
                  <a:cubicBezTo>
                    <a:pt x="0" y="2997"/>
                    <a:pt x="27" y="3018"/>
                    <a:pt x="52" y="3018"/>
                  </a:cubicBezTo>
                  <a:cubicBezTo>
                    <a:pt x="70" y="3018"/>
                    <a:pt x="86" y="3008"/>
                    <a:pt x="92" y="2985"/>
                  </a:cubicBezTo>
                  <a:cubicBezTo>
                    <a:pt x="306" y="2022"/>
                    <a:pt x="379" y="1027"/>
                    <a:pt x="302" y="44"/>
                  </a:cubicBezTo>
                  <a:cubicBezTo>
                    <a:pt x="301" y="15"/>
                    <a:pt x="278"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23;p60">
              <a:extLst>
                <a:ext uri="{FF2B5EF4-FFF2-40B4-BE49-F238E27FC236}">
                  <a16:creationId xmlns:a16="http://schemas.microsoft.com/office/drawing/2014/main" id="{5E141BBA-7065-F0AA-D120-3BCF81C7DACB}"/>
                </a:ext>
              </a:extLst>
            </p:cNvPr>
            <p:cNvSpPr/>
            <p:nvPr/>
          </p:nvSpPr>
          <p:spPr>
            <a:xfrm>
              <a:off x="2839125" y="2391450"/>
              <a:ext cx="36675" cy="31675"/>
            </a:xfrm>
            <a:custGeom>
              <a:avLst/>
              <a:gdLst/>
              <a:ahLst/>
              <a:cxnLst/>
              <a:rect l="l" t="t" r="r" b="b"/>
              <a:pathLst>
                <a:path w="1467" h="1267" extrusionOk="0">
                  <a:moveTo>
                    <a:pt x="49" y="0"/>
                  </a:moveTo>
                  <a:cubicBezTo>
                    <a:pt x="26" y="0"/>
                    <a:pt x="0" y="27"/>
                    <a:pt x="14" y="57"/>
                  </a:cubicBezTo>
                  <a:cubicBezTo>
                    <a:pt x="258" y="625"/>
                    <a:pt x="821" y="1077"/>
                    <a:pt x="1407" y="1264"/>
                  </a:cubicBezTo>
                  <a:cubicBezTo>
                    <a:pt x="1411" y="1266"/>
                    <a:pt x="1414" y="1266"/>
                    <a:pt x="1418" y="1266"/>
                  </a:cubicBezTo>
                  <a:cubicBezTo>
                    <a:pt x="1453" y="1266"/>
                    <a:pt x="1466" y="1206"/>
                    <a:pt x="1427" y="1195"/>
                  </a:cubicBezTo>
                  <a:cubicBezTo>
                    <a:pt x="857" y="1014"/>
                    <a:pt x="315" y="572"/>
                    <a:pt x="74" y="20"/>
                  </a:cubicBezTo>
                  <a:cubicBezTo>
                    <a:pt x="69" y="6"/>
                    <a:pt x="59" y="0"/>
                    <a:pt x="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24;p60">
              <a:extLst>
                <a:ext uri="{FF2B5EF4-FFF2-40B4-BE49-F238E27FC236}">
                  <a16:creationId xmlns:a16="http://schemas.microsoft.com/office/drawing/2014/main" id="{FE7645DA-7761-3E24-CD64-2EA9200F1693}"/>
                </a:ext>
              </a:extLst>
            </p:cNvPr>
            <p:cNvSpPr/>
            <p:nvPr/>
          </p:nvSpPr>
          <p:spPr>
            <a:xfrm>
              <a:off x="2849850" y="2388475"/>
              <a:ext cx="23000" cy="19525"/>
            </a:xfrm>
            <a:custGeom>
              <a:avLst/>
              <a:gdLst/>
              <a:ahLst/>
              <a:cxnLst/>
              <a:rect l="l" t="t" r="r" b="b"/>
              <a:pathLst>
                <a:path w="920" h="781" extrusionOk="0">
                  <a:moveTo>
                    <a:pt x="50" y="1"/>
                  </a:moveTo>
                  <a:cubicBezTo>
                    <a:pt x="27" y="1"/>
                    <a:pt x="0" y="27"/>
                    <a:pt x="14" y="55"/>
                  </a:cubicBezTo>
                  <a:cubicBezTo>
                    <a:pt x="178" y="413"/>
                    <a:pt x="496" y="654"/>
                    <a:pt x="861" y="778"/>
                  </a:cubicBezTo>
                  <a:cubicBezTo>
                    <a:pt x="865" y="780"/>
                    <a:pt x="869" y="781"/>
                    <a:pt x="873" y="781"/>
                  </a:cubicBezTo>
                  <a:cubicBezTo>
                    <a:pt x="907" y="781"/>
                    <a:pt x="919" y="722"/>
                    <a:pt x="881" y="707"/>
                  </a:cubicBezTo>
                  <a:cubicBezTo>
                    <a:pt x="532" y="591"/>
                    <a:pt x="231" y="360"/>
                    <a:pt x="74" y="18"/>
                  </a:cubicBezTo>
                  <a:cubicBezTo>
                    <a:pt x="69" y="6"/>
                    <a:pt x="60"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25;p60">
              <a:extLst>
                <a:ext uri="{FF2B5EF4-FFF2-40B4-BE49-F238E27FC236}">
                  <a16:creationId xmlns:a16="http://schemas.microsoft.com/office/drawing/2014/main" id="{0C401DC6-1268-2D1A-197A-C497CBF45DF7}"/>
                </a:ext>
              </a:extLst>
            </p:cNvPr>
            <p:cNvSpPr/>
            <p:nvPr/>
          </p:nvSpPr>
          <p:spPr>
            <a:xfrm>
              <a:off x="2684325" y="2357250"/>
              <a:ext cx="175400" cy="16925"/>
            </a:xfrm>
            <a:custGeom>
              <a:avLst/>
              <a:gdLst/>
              <a:ahLst/>
              <a:cxnLst/>
              <a:rect l="l" t="t" r="r" b="b"/>
              <a:pathLst>
                <a:path w="7016" h="677" extrusionOk="0">
                  <a:moveTo>
                    <a:pt x="55" y="0"/>
                  </a:moveTo>
                  <a:cubicBezTo>
                    <a:pt x="13" y="0"/>
                    <a:pt x="1" y="67"/>
                    <a:pt x="46" y="83"/>
                  </a:cubicBezTo>
                  <a:cubicBezTo>
                    <a:pt x="913" y="357"/>
                    <a:pt x="1809" y="535"/>
                    <a:pt x="2713" y="622"/>
                  </a:cubicBezTo>
                  <a:cubicBezTo>
                    <a:pt x="3116" y="658"/>
                    <a:pt x="3522" y="677"/>
                    <a:pt x="3927" y="677"/>
                  </a:cubicBezTo>
                  <a:cubicBezTo>
                    <a:pt x="4443" y="677"/>
                    <a:pt x="4960" y="647"/>
                    <a:pt x="5474" y="585"/>
                  </a:cubicBezTo>
                  <a:cubicBezTo>
                    <a:pt x="5976" y="521"/>
                    <a:pt x="6474" y="427"/>
                    <a:pt x="6966" y="300"/>
                  </a:cubicBezTo>
                  <a:cubicBezTo>
                    <a:pt x="7016" y="288"/>
                    <a:pt x="7002" y="218"/>
                    <a:pt x="6955" y="218"/>
                  </a:cubicBezTo>
                  <a:cubicBezTo>
                    <a:pt x="6951" y="218"/>
                    <a:pt x="6947" y="219"/>
                    <a:pt x="6943" y="220"/>
                  </a:cubicBezTo>
                  <a:cubicBezTo>
                    <a:pt x="6069" y="444"/>
                    <a:pt x="5169" y="565"/>
                    <a:pt x="4266" y="588"/>
                  </a:cubicBezTo>
                  <a:cubicBezTo>
                    <a:pt x="4156" y="591"/>
                    <a:pt x="4046" y="592"/>
                    <a:pt x="3935" y="592"/>
                  </a:cubicBezTo>
                  <a:cubicBezTo>
                    <a:pt x="3135" y="592"/>
                    <a:pt x="2334" y="518"/>
                    <a:pt x="1545" y="370"/>
                  </a:cubicBezTo>
                  <a:cubicBezTo>
                    <a:pt x="1046" y="277"/>
                    <a:pt x="555" y="153"/>
                    <a:pt x="70" y="2"/>
                  </a:cubicBezTo>
                  <a:cubicBezTo>
                    <a:pt x="65" y="1"/>
                    <a:pt x="60"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26;p60">
              <a:extLst>
                <a:ext uri="{FF2B5EF4-FFF2-40B4-BE49-F238E27FC236}">
                  <a16:creationId xmlns:a16="http://schemas.microsoft.com/office/drawing/2014/main" id="{B87630FC-4F0B-5421-BA93-08858F0133C3}"/>
                </a:ext>
              </a:extLst>
            </p:cNvPr>
            <p:cNvSpPr/>
            <p:nvPr/>
          </p:nvSpPr>
          <p:spPr>
            <a:xfrm>
              <a:off x="2677775" y="2377525"/>
              <a:ext cx="188800" cy="19625"/>
            </a:xfrm>
            <a:custGeom>
              <a:avLst/>
              <a:gdLst/>
              <a:ahLst/>
              <a:cxnLst/>
              <a:rect l="l" t="t" r="r" b="b"/>
              <a:pathLst>
                <a:path w="7552" h="785" extrusionOk="0">
                  <a:moveTo>
                    <a:pt x="67" y="0"/>
                  </a:moveTo>
                  <a:cubicBezTo>
                    <a:pt x="27" y="0"/>
                    <a:pt x="0" y="58"/>
                    <a:pt x="43" y="78"/>
                  </a:cubicBezTo>
                  <a:cubicBezTo>
                    <a:pt x="904" y="483"/>
                    <a:pt x="1864" y="660"/>
                    <a:pt x="2804" y="737"/>
                  </a:cubicBezTo>
                  <a:cubicBezTo>
                    <a:pt x="3183" y="769"/>
                    <a:pt x="3564" y="784"/>
                    <a:pt x="3944" y="784"/>
                  </a:cubicBezTo>
                  <a:cubicBezTo>
                    <a:pt x="4602" y="784"/>
                    <a:pt x="5260" y="739"/>
                    <a:pt x="5913" y="654"/>
                  </a:cubicBezTo>
                  <a:cubicBezTo>
                    <a:pt x="6448" y="583"/>
                    <a:pt x="6981" y="483"/>
                    <a:pt x="7503" y="349"/>
                  </a:cubicBezTo>
                  <a:cubicBezTo>
                    <a:pt x="7552" y="337"/>
                    <a:pt x="7538" y="264"/>
                    <a:pt x="7494" y="264"/>
                  </a:cubicBezTo>
                  <a:cubicBezTo>
                    <a:pt x="7490" y="264"/>
                    <a:pt x="7487" y="265"/>
                    <a:pt x="7483" y="266"/>
                  </a:cubicBezTo>
                  <a:cubicBezTo>
                    <a:pt x="6532" y="510"/>
                    <a:pt x="5548" y="640"/>
                    <a:pt x="4571" y="684"/>
                  </a:cubicBezTo>
                  <a:cubicBezTo>
                    <a:pt x="4346" y="693"/>
                    <a:pt x="4120" y="699"/>
                    <a:pt x="3894" y="699"/>
                  </a:cubicBezTo>
                  <a:cubicBezTo>
                    <a:pt x="3106" y="699"/>
                    <a:pt x="2316" y="634"/>
                    <a:pt x="1546" y="473"/>
                  </a:cubicBezTo>
                  <a:cubicBezTo>
                    <a:pt x="1044" y="369"/>
                    <a:pt x="549" y="222"/>
                    <a:pt x="87" y="5"/>
                  </a:cubicBezTo>
                  <a:cubicBezTo>
                    <a:pt x="80" y="2"/>
                    <a:pt x="73" y="0"/>
                    <a:pt x="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27;p60">
              <a:extLst>
                <a:ext uri="{FF2B5EF4-FFF2-40B4-BE49-F238E27FC236}">
                  <a16:creationId xmlns:a16="http://schemas.microsoft.com/office/drawing/2014/main" id="{4748B54F-727E-56DF-CB49-29D440949BF9}"/>
                </a:ext>
              </a:extLst>
            </p:cNvPr>
            <p:cNvSpPr/>
            <p:nvPr/>
          </p:nvSpPr>
          <p:spPr>
            <a:xfrm>
              <a:off x="2623350" y="2381725"/>
              <a:ext cx="66450" cy="235600"/>
            </a:xfrm>
            <a:custGeom>
              <a:avLst/>
              <a:gdLst/>
              <a:ahLst/>
              <a:cxnLst/>
              <a:rect l="l" t="t" r="r" b="b"/>
              <a:pathLst>
                <a:path w="2658" h="9424" extrusionOk="0">
                  <a:moveTo>
                    <a:pt x="2604" y="0"/>
                  </a:moveTo>
                  <a:cubicBezTo>
                    <a:pt x="2587" y="0"/>
                    <a:pt x="2570" y="9"/>
                    <a:pt x="2565" y="30"/>
                  </a:cubicBezTo>
                  <a:cubicBezTo>
                    <a:pt x="2220" y="1225"/>
                    <a:pt x="1879" y="2420"/>
                    <a:pt x="1545" y="3618"/>
                  </a:cubicBezTo>
                  <a:cubicBezTo>
                    <a:pt x="1210" y="4829"/>
                    <a:pt x="878" y="6044"/>
                    <a:pt x="557" y="7258"/>
                  </a:cubicBezTo>
                  <a:cubicBezTo>
                    <a:pt x="373" y="7961"/>
                    <a:pt x="189" y="8664"/>
                    <a:pt x="9" y="9370"/>
                  </a:cubicBezTo>
                  <a:cubicBezTo>
                    <a:pt x="0" y="9402"/>
                    <a:pt x="28" y="9424"/>
                    <a:pt x="54" y="9424"/>
                  </a:cubicBezTo>
                  <a:cubicBezTo>
                    <a:pt x="71" y="9424"/>
                    <a:pt x="87" y="9415"/>
                    <a:pt x="92" y="9394"/>
                  </a:cubicBezTo>
                  <a:cubicBezTo>
                    <a:pt x="407" y="8155"/>
                    <a:pt x="731" y="6920"/>
                    <a:pt x="1066" y="5689"/>
                  </a:cubicBezTo>
                  <a:cubicBezTo>
                    <a:pt x="1391" y="4484"/>
                    <a:pt x="1726" y="3283"/>
                    <a:pt x="2067" y="2082"/>
                  </a:cubicBezTo>
                  <a:cubicBezTo>
                    <a:pt x="2257" y="1406"/>
                    <a:pt x="2452" y="730"/>
                    <a:pt x="2649" y="54"/>
                  </a:cubicBezTo>
                  <a:cubicBezTo>
                    <a:pt x="2657" y="22"/>
                    <a:pt x="2630" y="0"/>
                    <a:pt x="26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28;p60">
              <a:extLst>
                <a:ext uri="{FF2B5EF4-FFF2-40B4-BE49-F238E27FC236}">
                  <a16:creationId xmlns:a16="http://schemas.microsoft.com/office/drawing/2014/main" id="{0AD75DA2-C47E-D136-1AFB-FDED065254DD}"/>
                </a:ext>
              </a:extLst>
            </p:cNvPr>
            <p:cNvSpPr/>
            <p:nvPr/>
          </p:nvSpPr>
          <p:spPr>
            <a:xfrm>
              <a:off x="2830700" y="2550125"/>
              <a:ext cx="49025" cy="31825"/>
            </a:xfrm>
            <a:custGeom>
              <a:avLst/>
              <a:gdLst/>
              <a:ahLst/>
              <a:cxnLst/>
              <a:rect l="l" t="t" r="r" b="b"/>
              <a:pathLst>
                <a:path w="1961" h="1273" extrusionOk="0">
                  <a:moveTo>
                    <a:pt x="1787" y="0"/>
                  </a:moveTo>
                  <a:lnTo>
                    <a:pt x="0" y="650"/>
                  </a:lnTo>
                  <a:lnTo>
                    <a:pt x="619" y="650"/>
                  </a:lnTo>
                  <a:lnTo>
                    <a:pt x="311" y="887"/>
                  </a:lnTo>
                  <a:lnTo>
                    <a:pt x="860" y="740"/>
                  </a:lnTo>
                  <a:lnTo>
                    <a:pt x="860" y="740"/>
                  </a:lnTo>
                  <a:lnTo>
                    <a:pt x="241" y="1272"/>
                  </a:lnTo>
                  <a:lnTo>
                    <a:pt x="1546" y="740"/>
                  </a:lnTo>
                  <a:lnTo>
                    <a:pt x="1205" y="740"/>
                  </a:lnTo>
                  <a:lnTo>
                    <a:pt x="1961" y="355"/>
                  </a:lnTo>
                  <a:lnTo>
                    <a:pt x="1272" y="385"/>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29;p60">
              <a:extLst>
                <a:ext uri="{FF2B5EF4-FFF2-40B4-BE49-F238E27FC236}">
                  <a16:creationId xmlns:a16="http://schemas.microsoft.com/office/drawing/2014/main" id="{7163BF41-ABE2-064F-C704-0E4FB2DFECC6}"/>
                </a:ext>
              </a:extLst>
            </p:cNvPr>
            <p:cNvSpPr/>
            <p:nvPr/>
          </p:nvSpPr>
          <p:spPr>
            <a:xfrm>
              <a:off x="2688150" y="2452250"/>
              <a:ext cx="35225" cy="30900"/>
            </a:xfrm>
            <a:custGeom>
              <a:avLst/>
              <a:gdLst/>
              <a:ahLst/>
              <a:cxnLst/>
              <a:rect l="l" t="t" r="r" b="b"/>
              <a:pathLst>
                <a:path w="1409" h="1236" extrusionOk="0">
                  <a:moveTo>
                    <a:pt x="311" y="0"/>
                  </a:moveTo>
                  <a:lnTo>
                    <a:pt x="515" y="412"/>
                  </a:lnTo>
                  <a:lnTo>
                    <a:pt x="0" y="204"/>
                  </a:lnTo>
                  <a:lnTo>
                    <a:pt x="827" y="1235"/>
                  </a:lnTo>
                  <a:lnTo>
                    <a:pt x="689" y="720"/>
                  </a:lnTo>
                  <a:lnTo>
                    <a:pt x="1409" y="1168"/>
                  </a:lnTo>
                  <a:lnTo>
                    <a:pt x="756" y="412"/>
                  </a:lnTo>
                  <a:lnTo>
                    <a:pt x="997" y="412"/>
                  </a:lnTo>
                  <a:lnTo>
                    <a:pt x="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30;p60">
              <a:extLst>
                <a:ext uri="{FF2B5EF4-FFF2-40B4-BE49-F238E27FC236}">
                  <a16:creationId xmlns:a16="http://schemas.microsoft.com/office/drawing/2014/main" id="{6B23D47F-3B98-7E23-CE28-74EA80A3AC7B}"/>
                </a:ext>
              </a:extLst>
            </p:cNvPr>
            <p:cNvSpPr/>
            <p:nvPr/>
          </p:nvSpPr>
          <p:spPr>
            <a:xfrm>
              <a:off x="2720075" y="2231725"/>
              <a:ext cx="21200" cy="7750"/>
            </a:xfrm>
            <a:custGeom>
              <a:avLst/>
              <a:gdLst/>
              <a:ahLst/>
              <a:cxnLst/>
              <a:rect l="l" t="t" r="r" b="b"/>
              <a:pathLst>
                <a:path w="848" h="310" extrusionOk="0">
                  <a:moveTo>
                    <a:pt x="775" y="1"/>
                  </a:moveTo>
                  <a:cubicBezTo>
                    <a:pt x="763" y="1"/>
                    <a:pt x="751" y="6"/>
                    <a:pt x="741" y="18"/>
                  </a:cubicBezTo>
                  <a:cubicBezTo>
                    <a:pt x="631" y="139"/>
                    <a:pt x="469" y="208"/>
                    <a:pt x="306" y="208"/>
                  </a:cubicBezTo>
                  <a:cubicBezTo>
                    <a:pt x="231" y="208"/>
                    <a:pt x="155" y="193"/>
                    <a:pt x="85" y="161"/>
                  </a:cubicBezTo>
                  <a:cubicBezTo>
                    <a:pt x="76" y="158"/>
                    <a:pt x="67" y="156"/>
                    <a:pt x="59" y="156"/>
                  </a:cubicBezTo>
                  <a:cubicBezTo>
                    <a:pt x="42" y="156"/>
                    <a:pt x="26" y="164"/>
                    <a:pt x="15" y="181"/>
                  </a:cubicBezTo>
                  <a:cubicBezTo>
                    <a:pt x="1" y="202"/>
                    <a:pt x="8" y="238"/>
                    <a:pt x="31" y="251"/>
                  </a:cubicBezTo>
                  <a:cubicBezTo>
                    <a:pt x="120" y="290"/>
                    <a:pt x="214" y="309"/>
                    <a:pt x="309" y="309"/>
                  </a:cubicBezTo>
                  <a:cubicBezTo>
                    <a:pt x="498" y="309"/>
                    <a:pt x="685" y="234"/>
                    <a:pt x="815" y="91"/>
                  </a:cubicBezTo>
                  <a:cubicBezTo>
                    <a:pt x="848" y="53"/>
                    <a:pt x="812" y="1"/>
                    <a:pt x="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31;p60">
              <a:extLst>
                <a:ext uri="{FF2B5EF4-FFF2-40B4-BE49-F238E27FC236}">
                  <a16:creationId xmlns:a16="http://schemas.microsoft.com/office/drawing/2014/main" id="{2631C7D5-35A8-E4A9-08D4-F9E6F922EC31}"/>
                </a:ext>
              </a:extLst>
            </p:cNvPr>
            <p:cNvSpPr/>
            <p:nvPr/>
          </p:nvSpPr>
          <p:spPr>
            <a:xfrm>
              <a:off x="2819800" y="2228550"/>
              <a:ext cx="16850" cy="17250"/>
            </a:xfrm>
            <a:custGeom>
              <a:avLst/>
              <a:gdLst/>
              <a:ahLst/>
              <a:cxnLst/>
              <a:rect l="l" t="t" r="r" b="b"/>
              <a:pathLst>
                <a:path w="674" h="690" extrusionOk="0">
                  <a:moveTo>
                    <a:pt x="56" y="1"/>
                  </a:moveTo>
                  <a:cubicBezTo>
                    <a:pt x="30" y="1"/>
                    <a:pt x="4" y="17"/>
                    <a:pt x="4" y="51"/>
                  </a:cubicBezTo>
                  <a:cubicBezTo>
                    <a:pt x="1" y="378"/>
                    <a:pt x="282" y="673"/>
                    <a:pt x="610" y="690"/>
                  </a:cubicBezTo>
                  <a:cubicBezTo>
                    <a:pt x="611" y="690"/>
                    <a:pt x="612" y="690"/>
                    <a:pt x="613" y="690"/>
                  </a:cubicBezTo>
                  <a:cubicBezTo>
                    <a:pt x="674" y="690"/>
                    <a:pt x="673" y="593"/>
                    <a:pt x="610" y="590"/>
                  </a:cubicBezTo>
                  <a:cubicBezTo>
                    <a:pt x="336" y="573"/>
                    <a:pt x="105" y="322"/>
                    <a:pt x="108" y="51"/>
                  </a:cubicBezTo>
                  <a:cubicBezTo>
                    <a:pt x="108" y="17"/>
                    <a:pt x="82" y="1"/>
                    <a:pt x="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32;p60">
              <a:extLst>
                <a:ext uri="{FF2B5EF4-FFF2-40B4-BE49-F238E27FC236}">
                  <a16:creationId xmlns:a16="http://schemas.microsoft.com/office/drawing/2014/main" id="{08F09B05-88F5-5872-D565-ADCFD0ECEF5C}"/>
                </a:ext>
              </a:extLst>
            </p:cNvPr>
            <p:cNvSpPr/>
            <p:nvPr/>
          </p:nvSpPr>
          <p:spPr>
            <a:xfrm>
              <a:off x="2735075" y="2257900"/>
              <a:ext cx="88775" cy="6800"/>
            </a:xfrm>
            <a:custGeom>
              <a:avLst/>
              <a:gdLst/>
              <a:ahLst/>
              <a:cxnLst/>
              <a:rect l="l" t="t" r="r" b="b"/>
              <a:pathLst>
                <a:path w="3551" h="272" extrusionOk="0">
                  <a:moveTo>
                    <a:pt x="3469" y="0"/>
                  </a:moveTo>
                  <a:cubicBezTo>
                    <a:pt x="3467" y="0"/>
                    <a:pt x="3464" y="1"/>
                    <a:pt x="3461" y="1"/>
                  </a:cubicBezTo>
                  <a:cubicBezTo>
                    <a:pt x="2831" y="119"/>
                    <a:pt x="2188" y="168"/>
                    <a:pt x="1546" y="168"/>
                  </a:cubicBezTo>
                  <a:cubicBezTo>
                    <a:pt x="1301" y="168"/>
                    <a:pt x="1055" y="161"/>
                    <a:pt x="810" y="148"/>
                  </a:cubicBezTo>
                  <a:cubicBezTo>
                    <a:pt x="562" y="135"/>
                    <a:pt x="315" y="112"/>
                    <a:pt x="68" y="88"/>
                  </a:cubicBezTo>
                  <a:cubicBezTo>
                    <a:pt x="65" y="87"/>
                    <a:pt x="62" y="87"/>
                    <a:pt x="59" y="87"/>
                  </a:cubicBezTo>
                  <a:cubicBezTo>
                    <a:pt x="0" y="87"/>
                    <a:pt x="3" y="182"/>
                    <a:pt x="68" y="188"/>
                  </a:cubicBezTo>
                  <a:cubicBezTo>
                    <a:pt x="558" y="242"/>
                    <a:pt x="1052" y="272"/>
                    <a:pt x="1545" y="272"/>
                  </a:cubicBezTo>
                  <a:cubicBezTo>
                    <a:pt x="1947" y="272"/>
                    <a:pt x="2348" y="252"/>
                    <a:pt x="2748" y="208"/>
                  </a:cubicBezTo>
                  <a:cubicBezTo>
                    <a:pt x="2995" y="182"/>
                    <a:pt x="3243" y="148"/>
                    <a:pt x="3487" y="101"/>
                  </a:cubicBezTo>
                  <a:cubicBezTo>
                    <a:pt x="3551" y="88"/>
                    <a:pt x="3527" y="0"/>
                    <a:pt x="3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33;p60">
              <a:extLst>
                <a:ext uri="{FF2B5EF4-FFF2-40B4-BE49-F238E27FC236}">
                  <a16:creationId xmlns:a16="http://schemas.microsoft.com/office/drawing/2014/main" id="{DDF1E727-7FAC-1927-5AAA-2F41533C2FA7}"/>
                </a:ext>
              </a:extLst>
            </p:cNvPr>
            <p:cNvSpPr/>
            <p:nvPr/>
          </p:nvSpPr>
          <p:spPr>
            <a:xfrm>
              <a:off x="2729375" y="2260000"/>
              <a:ext cx="8525" cy="63550"/>
            </a:xfrm>
            <a:custGeom>
              <a:avLst/>
              <a:gdLst/>
              <a:ahLst/>
              <a:cxnLst/>
              <a:rect l="l" t="t" r="r" b="b"/>
              <a:pathLst>
                <a:path w="341" h="2542" extrusionOk="0">
                  <a:moveTo>
                    <a:pt x="290" y="1"/>
                  </a:moveTo>
                  <a:cubicBezTo>
                    <a:pt x="264" y="1"/>
                    <a:pt x="237" y="17"/>
                    <a:pt x="235" y="51"/>
                  </a:cubicBezTo>
                  <a:cubicBezTo>
                    <a:pt x="175" y="867"/>
                    <a:pt x="78" y="1677"/>
                    <a:pt x="4" y="2493"/>
                  </a:cubicBezTo>
                  <a:cubicBezTo>
                    <a:pt x="1" y="2525"/>
                    <a:pt x="25" y="2542"/>
                    <a:pt x="51" y="2542"/>
                  </a:cubicBezTo>
                  <a:cubicBezTo>
                    <a:pt x="77" y="2542"/>
                    <a:pt x="104" y="2525"/>
                    <a:pt x="108" y="2493"/>
                  </a:cubicBezTo>
                  <a:cubicBezTo>
                    <a:pt x="182" y="1677"/>
                    <a:pt x="279" y="867"/>
                    <a:pt x="339" y="51"/>
                  </a:cubicBezTo>
                  <a:cubicBezTo>
                    <a:pt x="341" y="17"/>
                    <a:pt x="315"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34;p60">
              <a:extLst>
                <a:ext uri="{FF2B5EF4-FFF2-40B4-BE49-F238E27FC236}">
                  <a16:creationId xmlns:a16="http://schemas.microsoft.com/office/drawing/2014/main" id="{21BA853A-201B-1589-4995-0F5684568542}"/>
                </a:ext>
              </a:extLst>
            </p:cNvPr>
            <p:cNvSpPr/>
            <p:nvPr/>
          </p:nvSpPr>
          <p:spPr>
            <a:xfrm>
              <a:off x="2729025" y="2321500"/>
              <a:ext cx="53075" cy="24075"/>
            </a:xfrm>
            <a:custGeom>
              <a:avLst/>
              <a:gdLst/>
              <a:ahLst/>
              <a:cxnLst/>
              <a:rect l="l" t="t" r="r" b="b"/>
              <a:pathLst>
                <a:path w="2123" h="963" extrusionOk="0">
                  <a:moveTo>
                    <a:pt x="71" y="0"/>
                  </a:moveTo>
                  <a:cubicBezTo>
                    <a:pt x="29" y="0"/>
                    <a:pt x="1" y="68"/>
                    <a:pt x="45" y="101"/>
                  </a:cubicBezTo>
                  <a:cubicBezTo>
                    <a:pt x="339" y="311"/>
                    <a:pt x="674" y="472"/>
                    <a:pt x="1005" y="616"/>
                  </a:cubicBezTo>
                  <a:cubicBezTo>
                    <a:pt x="1337" y="760"/>
                    <a:pt x="1681" y="890"/>
                    <a:pt x="2036" y="961"/>
                  </a:cubicBezTo>
                  <a:cubicBezTo>
                    <a:pt x="2040" y="962"/>
                    <a:pt x="2044" y="962"/>
                    <a:pt x="2047" y="962"/>
                  </a:cubicBezTo>
                  <a:cubicBezTo>
                    <a:pt x="2103" y="962"/>
                    <a:pt x="2122" y="873"/>
                    <a:pt x="2063" y="861"/>
                  </a:cubicBezTo>
                  <a:cubicBezTo>
                    <a:pt x="1711" y="793"/>
                    <a:pt x="1366" y="663"/>
                    <a:pt x="1039" y="519"/>
                  </a:cubicBezTo>
                  <a:cubicBezTo>
                    <a:pt x="714" y="379"/>
                    <a:pt x="386" y="221"/>
                    <a:pt x="98" y="10"/>
                  </a:cubicBezTo>
                  <a:cubicBezTo>
                    <a:pt x="89" y="3"/>
                    <a:pt x="80"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35;p60">
              <a:extLst>
                <a:ext uri="{FF2B5EF4-FFF2-40B4-BE49-F238E27FC236}">
                  <a16:creationId xmlns:a16="http://schemas.microsoft.com/office/drawing/2014/main" id="{47CFE18A-CE16-EBB1-1621-80847C0F7F50}"/>
                </a:ext>
              </a:extLst>
            </p:cNvPr>
            <p:cNvSpPr/>
            <p:nvPr/>
          </p:nvSpPr>
          <p:spPr>
            <a:xfrm>
              <a:off x="2779200" y="2325225"/>
              <a:ext cx="41550" cy="20250"/>
            </a:xfrm>
            <a:custGeom>
              <a:avLst/>
              <a:gdLst/>
              <a:ahLst/>
              <a:cxnLst/>
              <a:rect l="l" t="t" r="r" b="b"/>
              <a:pathLst>
                <a:path w="1662" h="810" extrusionOk="0">
                  <a:moveTo>
                    <a:pt x="1581" y="0"/>
                  </a:moveTo>
                  <a:cubicBezTo>
                    <a:pt x="1570" y="0"/>
                    <a:pt x="1558" y="4"/>
                    <a:pt x="1548" y="12"/>
                  </a:cubicBezTo>
                  <a:cubicBezTo>
                    <a:pt x="1344" y="182"/>
                    <a:pt x="1106" y="316"/>
                    <a:pt x="865" y="426"/>
                  </a:cubicBezTo>
                  <a:cubicBezTo>
                    <a:pt x="607" y="551"/>
                    <a:pt x="337" y="647"/>
                    <a:pt x="59" y="712"/>
                  </a:cubicBezTo>
                  <a:cubicBezTo>
                    <a:pt x="0" y="723"/>
                    <a:pt x="18" y="810"/>
                    <a:pt x="71" y="810"/>
                  </a:cubicBezTo>
                  <a:cubicBezTo>
                    <a:pt x="76" y="810"/>
                    <a:pt x="81" y="809"/>
                    <a:pt x="85" y="808"/>
                  </a:cubicBezTo>
                  <a:cubicBezTo>
                    <a:pt x="374" y="744"/>
                    <a:pt x="652" y="641"/>
                    <a:pt x="916" y="517"/>
                  </a:cubicBezTo>
                  <a:cubicBezTo>
                    <a:pt x="1166" y="400"/>
                    <a:pt x="1407" y="263"/>
                    <a:pt x="1622" y="85"/>
                  </a:cubicBezTo>
                  <a:cubicBezTo>
                    <a:pt x="1661" y="51"/>
                    <a:pt x="1624" y="0"/>
                    <a:pt x="1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36;p60">
              <a:extLst>
                <a:ext uri="{FF2B5EF4-FFF2-40B4-BE49-F238E27FC236}">
                  <a16:creationId xmlns:a16="http://schemas.microsoft.com/office/drawing/2014/main" id="{8DC77935-62BF-E9BE-E039-1D6E2F9C044D}"/>
                </a:ext>
              </a:extLst>
            </p:cNvPr>
            <p:cNvSpPr/>
            <p:nvPr/>
          </p:nvSpPr>
          <p:spPr>
            <a:xfrm>
              <a:off x="2818275" y="2258250"/>
              <a:ext cx="6575" cy="68775"/>
            </a:xfrm>
            <a:custGeom>
              <a:avLst/>
              <a:gdLst/>
              <a:ahLst/>
              <a:cxnLst/>
              <a:rect l="l" t="t" r="r" b="b"/>
              <a:pathLst>
                <a:path w="263" h="2751" extrusionOk="0">
                  <a:moveTo>
                    <a:pt x="145" y="0"/>
                  </a:moveTo>
                  <a:cubicBezTo>
                    <a:pt x="119" y="0"/>
                    <a:pt x="94" y="17"/>
                    <a:pt x="96" y="50"/>
                  </a:cubicBezTo>
                  <a:cubicBezTo>
                    <a:pt x="139" y="924"/>
                    <a:pt x="162" y="1820"/>
                    <a:pt x="8" y="2688"/>
                  </a:cubicBezTo>
                  <a:cubicBezTo>
                    <a:pt x="0" y="2726"/>
                    <a:pt x="34" y="2751"/>
                    <a:pt x="64" y="2751"/>
                  </a:cubicBezTo>
                  <a:cubicBezTo>
                    <a:pt x="84" y="2751"/>
                    <a:pt x="103" y="2740"/>
                    <a:pt x="109" y="2714"/>
                  </a:cubicBezTo>
                  <a:cubicBezTo>
                    <a:pt x="263" y="1837"/>
                    <a:pt x="243" y="934"/>
                    <a:pt x="199" y="50"/>
                  </a:cubicBezTo>
                  <a:cubicBezTo>
                    <a:pt x="198" y="17"/>
                    <a:pt x="171"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37;p60">
              <a:extLst>
                <a:ext uri="{FF2B5EF4-FFF2-40B4-BE49-F238E27FC236}">
                  <a16:creationId xmlns:a16="http://schemas.microsoft.com/office/drawing/2014/main" id="{D1D0081D-2CFB-404F-609F-215099C00899}"/>
                </a:ext>
              </a:extLst>
            </p:cNvPr>
            <p:cNvSpPr/>
            <p:nvPr/>
          </p:nvSpPr>
          <p:spPr>
            <a:xfrm>
              <a:off x="2733525" y="2276850"/>
              <a:ext cx="90550" cy="9600"/>
            </a:xfrm>
            <a:custGeom>
              <a:avLst/>
              <a:gdLst/>
              <a:ahLst/>
              <a:cxnLst/>
              <a:rect l="l" t="t" r="r" b="b"/>
              <a:pathLst>
                <a:path w="3622" h="384" extrusionOk="0">
                  <a:moveTo>
                    <a:pt x="3549" y="1"/>
                  </a:moveTo>
                  <a:cubicBezTo>
                    <a:pt x="3545" y="1"/>
                    <a:pt x="3540" y="1"/>
                    <a:pt x="3536" y="3"/>
                  </a:cubicBezTo>
                  <a:cubicBezTo>
                    <a:pt x="2902" y="182"/>
                    <a:pt x="2248" y="283"/>
                    <a:pt x="1591" y="283"/>
                  </a:cubicBezTo>
                  <a:cubicBezTo>
                    <a:pt x="1388" y="283"/>
                    <a:pt x="1185" y="273"/>
                    <a:pt x="982" y="253"/>
                  </a:cubicBezTo>
                  <a:cubicBezTo>
                    <a:pt x="681" y="224"/>
                    <a:pt x="383" y="170"/>
                    <a:pt x="89" y="100"/>
                  </a:cubicBezTo>
                  <a:cubicBezTo>
                    <a:pt x="84" y="99"/>
                    <a:pt x="80" y="98"/>
                    <a:pt x="75" y="98"/>
                  </a:cubicBezTo>
                  <a:cubicBezTo>
                    <a:pt x="21" y="98"/>
                    <a:pt x="1" y="185"/>
                    <a:pt x="62" y="200"/>
                  </a:cubicBezTo>
                  <a:cubicBezTo>
                    <a:pt x="570" y="323"/>
                    <a:pt x="1089" y="383"/>
                    <a:pt x="1608" y="383"/>
                  </a:cubicBezTo>
                  <a:cubicBezTo>
                    <a:pt x="2050" y="383"/>
                    <a:pt x="2493" y="340"/>
                    <a:pt x="2930" y="253"/>
                  </a:cubicBezTo>
                  <a:cubicBezTo>
                    <a:pt x="3144" y="213"/>
                    <a:pt x="3355" y="163"/>
                    <a:pt x="3563" y="103"/>
                  </a:cubicBezTo>
                  <a:cubicBezTo>
                    <a:pt x="3621" y="88"/>
                    <a:pt x="3603" y="1"/>
                    <a:pt x="3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38;p60">
              <a:extLst>
                <a:ext uri="{FF2B5EF4-FFF2-40B4-BE49-F238E27FC236}">
                  <a16:creationId xmlns:a16="http://schemas.microsoft.com/office/drawing/2014/main" id="{B562E363-DAF3-275D-2A35-831FA0F7526D}"/>
                </a:ext>
              </a:extLst>
            </p:cNvPr>
            <p:cNvSpPr/>
            <p:nvPr/>
          </p:nvSpPr>
          <p:spPr>
            <a:xfrm>
              <a:off x="3001775" y="2039100"/>
              <a:ext cx="153200" cy="146100"/>
            </a:xfrm>
            <a:custGeom>
              <a:avLst/>
              <a:gdLst/>
              <a:ahLst/>
              <a:cxnLst/>
              <a:rect l="l" t="t" r="r" b="b"/>
              <a:pathLst>
                <a:path w="6128" h="5844" extrusionOk="0">
                  <a:moveTo>
                    <a:pt x="1860" y="1766"/>
                  </a:moveTo>
                  <a:lnTo>
                    <a:pt x="1886" y="1801"/>
                  </a:lnTo>
                  <a:lnTo>
                    <a:pt x="1886" y="1801"/>
                  </a:lnTo>
                  <a:cubicBezTo>
                    <a:pt x="1878" y="1789"/>
                    <a:pt x="1870" y="1777"/>
                    <a:pt x="1860" y="1766"/>
                  </a:cubicBezTo>
                  <a:close/>
                  <a:moveTo>
                    <a:pt x="1404" y="3484"/>
                  </a:moveTo>
                  <a:cubicBezTo>
                    <a:pt x="1551" y="3484"/>
                    <a:pt x="1693" y="3542"/>
                    <a:pt x="1791" y="3657"/>
                  </a:cubicBezTo>
                  <a:cubicBezTo>
                    <a:pt x="1981" y="3877"/>
                    <a:pt x="1938" y="4226"/>
                    <a:pt x="1697" y="4433"/>
                  </a:cubicBezTo>
                  <a:cubicBezTo>
                    <a:pt x="1581" y="4533"/>
                    <a:pt x="1440" y="4582"/>
                    <a:pt x="1303" y="4582"/>
                  </a:cubicBezTo>
                  <a:cubicBezTo>
                    <a:pt x="1156" y="4582"/>
                    <a:pt x="1014" y="4524"/>
                    <a:pt x="917" y="4410"/>
                  </a:cubicBezTo>
                  <a:cubicBezTo>
                    <a:pt x="726" y="4189"/>
                    <a:pt x="770" y="3840"/>
                    <a:pt x="1011" y="3633"/>
                  </a:cubicBezTo>
                  <a:cubicBezTo>
                    <a:pt x="1127" y="3534"/>
                    <a:pt x="1268" y="3484"/>
                    <a:pt x="1404" y="3484"/>
                  </a:cubicBezTo>
                  <a:close/>
                  <a:moveTo>
                    <a:pt x="3758" y="1"/>
                  </a:moveTo>
                  <a:cubicBezTo>
                    <a:pt x="3512" y="1"/>
                    <a:pt x="3270" y="51"/>
                    <a:pt x="3048" y="160"/>
                  </a:cubicBezTo>
                  <a:cubicBezTo>
                    <a:pt x="2433" y="464"/>
                    <a:pt x="1690" y="1281"/>
                    <a:pt x="1961" y="1907"/>
                  </a:cubicBezTo>
                  <a:lnTo>
                    <a:pt x="1886" y="1801"/>
                  </a:lnTo>
                  <a:lnTo>
                    <a:pt x="1886" y="1801"/>
                  </a:lnTo>
                  <a:cubicBezTo>
                    <a:pt x="2037" y="2042"/>
                    <a:pt x="1855" y="2393"/>
                    <a:pt x="1599" y="2549"/>
                  </a:cubicBezTo>
                  <a:cubicBezTo>
                    <a:pt x="1332" y="2710"/>
                    <a:pt x="1008" y="2753"/>
                    <a:pt x="739" y="2910"/>
                  </a:cubicBezTo>
                  <a:cubicBezTo>
                    <a:pt x="0" y="3338"/>
                    <a:pt x="13" y="4517"/>
                    <a:pt x="606" y="5136"/>
                  </a:cubicBezTo>
                  <a:cubicBezTo>
                    <a:pt x="1102" y="5657"/>
                    <a:pt x="1846" y="5844"/>
                    <a:pt x="2578" y="5844"/>
                  </a:cubicBezTo>
                  <a:cubicBezTo>
                    <a:pt x="2716" y="5844"/>
                    <a:pt x="2853" y="5837"/>
                    <a:pt x="2988" y="5825"/>
                  </a:cubicBezTo>
                  <a:cubicBezTo>
                    <a:pt x="3862" y="5745"/>
                    <a:pt x="4755" y="5437"/>
                    <a:pt x="5334" y="4778"/>
                  </a:cubicBezTo>
                  <a:cubicBezTo>
                    <a:pt x="5947" y="4085"/>
                    <a:pt x="6127" y="3085"/>
                    <a:pt x="5959" y="2178"/>
                  </a:cubicBezTo>
                  <a:cubicBezTo>
                    <a:pt x="5833" y="1505"/>
                    <a:pt x="5515" y="849"/>
                    <a:pt x="4976" y="427"/>
                  </a:cubicBezTo>
                  <a:cubicBezTo>
                    <a:pt x="4632" y="158"/>
                    <a:pt x="4191" y="1"/>
                    <a:pt x="37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39;p60">
              <a:extLst>
                <a:ext uri="{FF2B5EF4-FFF2-40B4-BE49-F238E27FC236}">
                  <a16:creationId xmlns:a16="http://schemas.microsoft.com/office/drawing/2014/main" id="{6BBD81FB-E215-9981-1F9E-8DC3C6EB6758}"/>
                </a:ext>
              </a:extLst>
            </p:cNvPr>
            <p:cNvSpPr/>
            <p:nvPr/>
          </p:nvSpPr>
          <p:spPr>
            <a:xfrm>
              <a:off x="3033975" y="2121775"/>
              <a:ext cx="16550" cy="19375"/>
            </a:xfrm>
            <a:custGeom>
              <a:avLst/>
              <a:gdLst/>
              <a:ahLst/>
              <a:cxnLst/>
              <a:rect l="l" t="t" r="r" b="b"/>
              <a:pathLst>
                <a:path w="662" h="775" extrusionOk="0">
                  <a:moveTo>
                    <a:pt x="545" y="1"/>
                  </a:moveTo>
                  <a:cubicBezTo>
                    <a:pt x="535" y="1"/>
                    <a:pt x="524" y="3"/>
                    <a:pt x="512" y="8"/>
                  </a:cubicBezTo>
                  <a:cubicBezTo>
                    <a:pt x="422" y="45"/>
                    <a:pt x="211" y="377"/>
                    <a:pt x="1" y="774"/>
                  </a:cubicBezTo>
                  <a:lnTo>
                    <a:pt x="583" y="621"/>
                  </a:lnTo>
                  <a:cubicBezTo>
                    <a:pt x="632" y="328"/>
                    <a:pt x="661" y="1"/>
                    <a:pt x="545" y="1"/>
                  </a:cubicBez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40;p60">
              <a:extLst>
                <a:ext uri="{FF2B5EF4-FFF2-40B4-BE49-F238E27FC236}">
                  <a16:creationId xmlns:a16="http://schemas.microsoft.com/office/drawing/2014/main" id="{463860EC-2EFC-2046-5E19-F2BAB4EACA71}"/>
                </a:ext>
              </a:extLst>
            </p:cNvPr>
            <p:cNvSpPr/>
            <p:nvPr/>
          </p:nvSpPr>
          <p:spPr>
            <a:xfrm>
              <a:off x="2729225" y="1971950"/>
              <a:ext cx="97225" cy="87500"/>
            </a:xfrm>
            <a:custGeom>
              <a:avLst/>
              <a:gdLst/>
              <a:ahLst/>
              <a:cxnLst/>
              <a:rect l="l" t="t" r="r" b="b"/>
              <a:pathLst>
                <a:path w="3889" h="3500" extrusionOk="0">
                  <a:moveTo>
                    <a:pt x="2059" y="0"/>
                  </a:moveTo>
                  <a:cubicBezTo>
                    <a:pt x="1732" y="0"/>
                    <a:pt x="1402" y="56"/>
                    <a:pt x="1094" y="159"/>
                  </a:cubicBezTo>
                  <a:cubicBezTo>
                    <a:pt x="856" y="239"/>
                    <a:pt x="623" y="347"/>
                    <a:pt x="442" y="523"/>
                  </a:cubicBezTo>
                  <a:cubicBezTo>
                    <a:pt x="265" y="701"/>
                    <a:pt x="151" y="955"/>
                    <a:pt x="194" y="1203"/>
                  </a:cubicBezTo>
                  <a:lnTo>
                    <a:pt x="24" y="2602"/>
                  </a:lnTo>
                  <a:cubicBezTo>
                    <a:pt x="0" y="2866"/>
                    <a:pt x="24" y="3157"/>
                    <a:pt x="204" y="3351"/>
                  </a:cubicBezTo>
                  <a:cubicBezTo>
                    <a:pt x="293" y="3448"/>
                    <a:pt x="428" y="3499"/>
                    <a:pt x="557" y="3499"/>
                  </a:cubicBezTo>
                  <a:cubicBezTo>
                    <a:pt x="692" y="3499"/>
                    <a:pt x="820" y="3443"/>
                    <a:pt x="880" y="3321"/>
                  </a:cubicBezTo>
                  <a:lnTo>
                    <a:pt x="880" y="3321"/>
                  </a:lnTo>
                  <a:cubicBezTo>
                    <a:pt x="859" y="3329"/>
                    <a:pt x="837" y="3333"/>
                    <a:pt x="816" y="3333"/>
                  </a:cubicBezTo>
                  <a:cubicBezTo>
                    <a:pt x="728" y="3333"/>
                    <a:pt x="641" y="3272"/>
                    <a:pt x="592" y="3194"/>
                  </a:cubicBezTo>
                  <a:cubicBezTo>
                    <a:pt x="532" y="3100"/>
                    <a:pt x="522" y="2983"/>
                    <a:pt x="512" y="2869"/>
                  </a:cubicBezTo>
                  <a:cubicBezTo>
                    <a:pt x="492" y="2659"/>
                    <a:pt x="475" y="2438"/>
                    <a:pt x="546" y="2237"/>
                  </a:cubicBezTo>
                  <a:cubicBezTo>
                    <a:pt x="689" y="1839"/>
                    <a:pt x="1154" y="1638"/>
                    <a:pt x="1579" y="1624"/>
                  </a:cubicBezTo>
                  <a:cubicBezTo>
                    <a:pt x="1601" y="1624"/>
                    <a:pt x="1622" y="1623"/>
                    <a:pt x="1643" y="1623"/>
                  </a:cubicBezTo>
                  <a:cubicBezTo>
                    <a:pt x="2046" y="1623"/>
                    <a:pt x="2444" y="1733"/>
                    <a:pt x="2847" y="1755"/>
                  </a:cubicBezTo>
                  <a:cubicBezTo>
                    <a:pt x="2889" y="1758"/>
                    <a:pt x="2932" y="1759"/>
                    <a:pt x="2974" y="1759"/>
                  </a:cubicBezTo>
                  <a:cubicBezTo>
                    <a:pt x="3159" y="1759"/>
                    <a:pt x="3347" y="1733"/>
                    <a:pt x="3510" y="1648"/>
                  </a:cubicBezTo>
                  <a:cubicBezTo>
                    <a:pt x="3715" y="1547"/>
                    <a:pt x="3879" y="1346"/>
                    <a:pt x="3885" y="1119"/>
                  </a:cubicBezTo>
                  <a:cubicBezTo>
                    <a:pt x="3888" y="892"/>
                    <a:pt x="3744" y="688"/>
                    <a:pt x="3577" y="537"/>
                  </a:cubicBezTo>
                  <a:cubicBezTo>
                    <a:pt x="3168" y="164"/>
                    <a:pt x="2618" y="0"/>
                    <a:pt x="20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41;p60">
              <a:extLst>
                <a:ext uri="{FF2B5EF4-FFF2-40B4-BE49-F238E27FC236}">
                  <a16:creationId xmlns:a16="http://schemas.microsoft.com/office/drawing/2014/main" id="{11CBD48B-00C0-550B-DD9C-E52C60530D8A}"/>
                </a:ext>
              </a:extLst>
            </p:cNvPr>
            <p:cNvSpPr/>
            <p:nvPr/>
          </p:nvSpPr>
          <p:spPr>
            <a:xfrm>
              <a:off x="2563025" y="1975975"/>
              <a:ext cx="26775" cy="16025"/>
            </a:xfrm>
            <a:custGeom>
              <a:avLst/>
              <a:gdLst/>
              <a:ahLst/>
              <a:cxnLst/>
              <a:rect l="l" t="t" r="r" b="b"/>
              <a:pathLst>
                <a:path w="1071" h="641" extrusionOk="0">
                  <a:moveTo>
                    <a:pt x="561" y="0"/>
                  </a:moveTo>
                  <a:cubicBezTo>
                    <a:pt x="505" y="0"/>
                    <a:pt x="449" y="4"/>
                    <a:pt x="394" y="11"/>
                  </a:cubicBezTo>
                  <a:cubicBezTo>
                    <a:pt x="273" y="25"/>
                    <a:pt x="150" y="61"/>
                    <a:pt x="76" y="152"/>
                  </a:cubicBezTo>
                  <a:cubicBezTo>
                    <a:pt x="0" y="244"/>
                    <a:pt x="6" y="399"/>
                    <a:pt x="106" y="456"/>
                  </a:cubicBezTo>
                  <a:lnTo>
                    <a:pt x="106" y="456"/>
                  </a:lnTo>
                  <a:cubicBezTo>
                    <a:pt x="118" y="553"/>
                    <a:pt x="217" y="637"/>
                    <a:pt x="320" y="640"/>
                  </a:cubicBezTo>
                  <a:cubicBezTo>
                    <a:pt x="322" y="640"/>
                    <a:pt x="324" y="640"/>
                    <a:pt x="327" y="640"/>
                  </a:cubicBezTo>
                  <a:cubicBezTo>
                    <a:pt x="448" y="640"/>
                    <a:pt x="556" y="555"/>
                    <a:pt x="615" y="450"/>
                  </a:cubicBezTo>
                  <a:cubicBezTo>
                    <a:pt x="661" y="369"/>
                    <a:pt x="685" y="276"/>
                    <a:pt x="742" y="206"/>
                  </a:cubicBezTo>
                  <a:cubicBezTo>
                    <a:pt x="802" y="131"/>
                    <a:pt x="899" y="89"/>
                    <a:pt x="995" y="89"/>
                  </a:cubicBezTo>
                  <a:cubicBezTo>
                    <a:pt x="1020" y="89"/>
                    <a:pt x="1045" y="92"/>
                    <a:pt x="1070" y="98"/>
                  </a:cubicBezTo>
                  <a:cubicBezTo>
                    <a:pt x="908" y="35"/>
                    <a:pt x="734" y="0"/>
                    <a:pt x="5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42;p60">
              <a:extLst>
                <a:ext uri="{FF2B5EF4-FFF2-40B4-BE49-F238E27FC236}">
                  <a16:creationId xmlns:a16="http://schemas.microsoft.com/office/drawing/2014/main" id="{F18C1CA9-720C-710A-733A-1B80443B3CE1}"/>
                </a:ext>
              </a:extLst>
            </p:cNvPr>
            <p:cNvSpPr/>
            <p:nvPr/>
          </p:nvSpPr>
          <p:spPr>
            <a:xfrm>
              <a:off x="2469050" y="1989325"/>
              <a:ext cx="88125" cy="53300"/>
            </a:xfrm>
            <a:custGeom>
              <a:avLst/>
              <a:gdLst/>
              <a:ahLst/>
              <a:cxnLst/>
              <a:rect l="l" t="t" r="r" b="b"/>
              <a:pathLst>
                <a:path w="3525" h="2132" extrusionOk="0">
                  <a:moveTo>
                    <a:pt x="3348" y="0"/>
                  </a:moveTo>
                  <a:cubicBezTo>
                    <a:pt x="3328" y="0"/>
                    <a:pt x="3307" y="9"/>
                    <a:pt x="3286" y="16"/>
                  </a:cubicBezTo>
                  <a:cubicBezTo>
                    <a:pt x="2202" y="444"/>
                    <a:pt x="1168" y="1006"/>
                    <a:pt x="224" y="1689"/>
                  </a:cubicBezTo>
                  <a:cubicBezTo>
                    <a:pt x="148" y="1746"/>
                    <a:pt x="71" y="1803"/>
                    <a:pt x="34" y="1890"/>
                  </a:cubicBezTo>
                  <a:cubicBezTo>
                    <a:pt x="0" y="1977"/>
                    <a:pt x="31" y="2094"/>
                    <a:pt x="117" y="2124"/>
                  </a:cubicBezTo>
                  <a:cubicBezTo>
                    <a:pt x="133" y="2129"/>
                    <a:pt x="149" y="2131"/>
                    <a:pt x="165" y="2131"/>
                  </a:cubicBezTo>
                  <a:cubicBezTo>
                    <a:pt x="205" y="2131"/>
                    <a:pt x="247" y="2119"/>
                    <a:pt x="284" y="2104"/>
                  </a:cubicBezTo>
                  <a:cubicBezTo>
                    <a:pt x="1446" y="1669"/>
                    <a:pt x="2547" y="1067"/>
                    <a:pt x="3524" y="297"/>
                  </a:cubicBezTo>
                  <a:lnTo>
                    <a:pt x="3524" y="287"/>
                  </a:lnTo>
                  <a:cubicBezTo>
                    <a:pt x="3510" y="170"/>
                    <a:pt x="3461" y="133"/>
                    <a:pt x="3420" y="60"/>
                  </a:cubicBezTo>
                  <a:cubicBezTo>
                    <a:pt x="3410" y="39"/>
                    <a:pt x="3396" y="16"/>
                    <a:pt x="3373" y="6"/>
                  </a:cubicBezTo>
                  <a:cubicBezTo>
                    <a:pt x="3365" y="2"/>
                    <a:pt x="3357" y="0"/>
                    <a:pt x="33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43;p60">
              <a:extLst>
                <a:ext uri="{FF2B5EF4-FFF2-40B4-BE49-F238E27FC236}">
                  <a16:creationId xmlns:a16="http://schemas.microsoft.com/office/drawing/2014/main" id="{0EEA82C1-19CC-9E22-2CDE-767B835B390A}"/>
                </a:ext>
              </a:extLst>
            </p:cNvPr>
            <p:cNvSpPr/>
            <p:nvPr/>
          </p:nvSpPr>
          <p:spPr>
            <a:xfrm>
              <a:off x="2552550" y="1984775"/>
              <a:ext cx="15075" cy="12000"/>
            </a:xfrm>
            <a:custGeom>
              <a:avLst/>
              <a:gdLst/>
              <a:ahLst/>
              <a:cxnLst/>
              <a:rect l="l" t="t" r="r" b="b"/>
              <a:pathLst>
                <a:path w="603" h="480" extrusionOk="0">
                  <a:moveTo>
                    <a:pt x="495" y="1"/>
                  </a:moveTo>
                  <a:cubicBezTo>
                    <a:pt x="271" y="61"/>
                    <a:pt x="0" y="185"/>
                    <a:pt x="0" y="185"/>
                  </a:cubicBezTo>
                  <a:cubicBezTo>
                    <a:pt x="124" y="282"/>
                    <a:pt x="184" y="479"/>
                    <a:pt x="184" y="479"/>
                  </a:cubicBezTo>
                  <a:cubicBezTo>
                    <a:pt x="281" y="416"/>
                    <a:pt x="595" y="191"/>
                    <a:pt x="595" y="191"/>
                  </a:cubicBezTo>
                  <a:cubicBezTo>
                    <a:pt x="602" y="50"/>
                    <a:pt x="495" y="1"/>
                    <a:pt x="4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44;p60">
              <a:extLst>
                <a:ext uri="{FF2B5EF4-FFF2-40B4-BE49-F238E27FC236}">
                  <a16:creationId xmlns:a16="http://schemas.microsoft.com/office/drawing/2014/main" id="{47B357AC-3ED6-34F7-BC10-28540C953139}"/>
                </a:ext>
              </a:extLst>
            </p:cNvPr>
            <p:cNvSpPr/>
            <p:nvPr/>
          </p:nvSpPr>
          <p:spPr>
            <a:xfrm>
              <a:off x="2573625" y="1976025"/>
              <a:ext cx="16175" cy="10025"/>
            </a:xfrm>
            <a:custGeom>
              <a:avLst/>
              <a:gdLst/>
              <a:ahLst/>
              <a:cxnLst/>
              <a:rect l="l" t="t" r="r" b="b"/>
              <a:pathLst>
                <a:path w="647" h="401" extrusionOk="0">
                  <a:moveTo>
                    <a:pt x="137" y="0"/>
                  </a:moveTo>
                  <a:cubicBezTo>
                    <a:pt x="93" y="0"/>
                    <a:pt x="50" y="2"/>
                    <a:pt x="7" y="6"/>
                  </a:cubicBezTo>
                  <a:cubicBezTo>
                    <a:pt x="0" y="59"/>
                    <a:pt x="27" y="113"/>
                    <a:pt x="77" y="133"/>
                  </a:cubicBezTo>
                  <a:cubicBezTo>
                    <a:pt x="101" y="143"/>
                    <a:pt x="130" y="147"/>
                    <a:pt x="144" y="167"/>
                  </a:cubicBezTo>
                  <a:cubicBezTo>
                    <a:pt x="171" y="200"/>
                    <a:pt x="144" y="244"/>
                    <a:pt x="117" y="277"/>
                  </a:cubicBezTo>
                  <a:cubicBezTo>
                    <a:pt x="94" y="310"/>
                    <a:pt x="70" y="360"/>
                    <a:pt x="104" y="388"/>
                  </a:cubicBezTo>
                  <a:cubicBezTo>
                    <a:pt x="114" y="397"/>
                    <a:pt x="130" y="397"/>
                    <a:pt x="147" y="400"/>
                  </a:cubicBezTo>
                  <a:cubicBezTo>
                    <a:pt x="171" y="400"/>
                    <a:pt x="194" y="397"/>
                    <a:pt x="221" y="391"/>
                  </a:cubicBezTo>
                  <a:cubicBezTo>
                    <a:pt x="248" y="327"/>
                    <a:pt x="274" y="260"/>
                    <a:pt x="318" y="204"/>
                  </a:cubicBezTo>
                  <a:cubicBezTo>
                    <a:pt x="378" y="129"/>
                    <a:pt x="475" y="87"/>
                    <a:pt x="571" y="87"/>
                  </a:cubicBezTo>
                  <a:cubicBezTo>
                    <a:pt x="596" y="87"/>
                    <a:pt x="621" y="90"/>
                    <a:pt x="646" y="96"/>
                  </a:cubicBezTo>
                  <a:cubicBezTo>
                    <a:pt x="483" y="32"/>
                    <a:pt x="309" y="0"/>
                    <a:pt x="1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45;p60">
              <a:extLst>
                <a:ext uri="{FF2B5EF4-FFF2-40B4-BE49-F238E27FC236}">
                  <a16:creationId xmlns:a16="http://schemas.microsoft.com/office/drawing/2014/main" id="{9E96C8D0-DB87-EA70-9ACD-C5B9343870D2}"/>
                </a:ext>
              </a:extLst>
            </p:cNvPr>
            <p:cNvSpPr/>
            <p:nvPr/>
          </p:nvSpPr>
          <p:spPr>
            <a:xfrm>
              <a:off x="2493975" y="1995650"/>
              <a:ext cx="34625" cy="20900"/>
            </a:xfrm>
            <a:custGeom>
              <a:avLst/>
              <a:gdLst/>
              <a:ahLst/>
              <a:cxnLst/>
              <a:rect l="l" t="t" r="r" b="b"/>
              <a:pathLst>
                <a:path w="1385" h="836" extrusionOk="0">
                  <a:moveTo>
                    <a:pt x="1332" y="1"/>
                  </a:moveTo>
                  <a:cubicBezTo>
                    <a:pt x="1337" y="14"/>
                    <a:pt x="1342" y="27"/>
                    <a:pt x="1346" y="40"/>
                  </a:cubicBezTo>
                  <a:lnTo>
                    <a:pt x="1346" y="40"/>
                  </a:lnTo>
                  <a:cubicBezTo>
                    <a:pt x="1344" y="40"/>
                    <a:pt x="1343" y="40"/>
                    <a:pt x="1342" y="40"/>
                  </a:cubicBezTo>
                  <a:cubicBezTo>
                    <a:pt x="1211" y="40"/>
                    <a:pt x="1083" y="87"/>
                    <a:pt x="961" y="131"/>
                  </a:cubicBezTo>
                  <a:cubicBezTo>
                    <a:pt x="767" y="202"/>
                    <a:pt x="572" y="275"/>
                    <a:pt x="405" y="395"/>
                  </a:cubicBezTo>
                  <a:cubicBezTo>
                    <a:pt x="328" y="449"/>
                    <a:pt x="255" y="516"/>
                    <a:pt x="161" y="526"/>
                  </a:cubicBezTo>
                  <a:cubicBezTo>
                    <a:pt x="147" y="529"/>
                    <a:pt x="131" y="529"/>
                    <a:pt x="121" y="536"/>
                  </a:cubicBezTo>
                  <a:cubicBezTo>
                    <a:pt x="104" y="549"/>
                    <a:pt x="0" y="556"/>
                    <a:pt x="4" y="576"/>
                  </a:cubicBezTo>
                  <a:cubicBezTo>
                    <a:pt x="10" y="653"/>
                    <a:pt x="70" y="720"/>
                    <a:pt x="104" y="753"/>
                  </a:cubicBezTo>
                  <a:cubicBezTo>
                    <a:pt x="147" y="794"/>
                    <a:pt x="219" y="836"/>
                    <a:pt x="274" y="836"/>
                  </a:cubicBezTo>
                  <a:cubicBezTo>
                    <a:pt x="293" y="836"/>
                    <a:pt x="309" y="831"/>
                    <a:pt x="322" y="820"/>
                  </a:cubicBezTo>
                  <a:cubicBezTo>
                    <a:pt x="376" y="777"/>
                    <a:pt x="328" y="670"/>
                    <a:pt x="308" y="579"/>
                  </a:cubicBezTo>
                  <a:lnTo>
                    <a:pt x="308" y="579"/>
                  </a:lnTo>
                  <a:cubicBezTo>
                    <a:pt x="376" y="671"/>
                    <a:pt x="470" y="755"/>
                    <a:pt x="558" y="755"/>
                  </a:cubicBezTo>
                  <a:cubicBezTo>
                    <a:pt x="579" y="755"/>
                    <a:pt x="600" y="750"/>
                    <a:pt x="620" y="740"/>
                  </a:cubicBezTo>
                  <a:cubicBezTo>
                    <a:pt x="723" y="687"/>
                    <a:pt x="690" y="539"/>
                    <a:pt x="620" y="369"/>
                  </a:cubicBezTo>
                  <a:lnTo>
                    <a:pt x="620" y="369"/>
                  </a:lnTo>
                  <a:cubicBezTo>
                    <a:pt x="708" y="526"/>
                    <a:pt x="798" y="632"/>
                    <a:pt x="891" y="632"/>
                  </a:cubicBezTo>
                  <a:cubicBezTo>
                    <a:pt x="913" y="632"/>
                    <a:pt x="935" y="626"/>
                    <a:pt x="958" y="613"/>
                  </a:cubicBezTo>
                  <a:cubicBezTo>
                    <a:pt x="1071" y="549"/>
                    <a:pt x="1051" y="352"/>
                    <a:pt x="1024" y="225"/>
                  </a:cubicBezTo>
                  <a:lnTo>
                    <a:pt x="1024" y="225"/>
                  </a:lnTo>
                  <a:cubicBezTo>
                    <a:pt x="1081" y="265"/>
                    <a:pt x="1108" y="332"/>
                    <a:pt x="1155" y="382"/>
                  </a:cubicBezTo>
                  <a:cubicBezTo>
                    <a:pt x="1185" y="415"/>
                    <a:pt x="1234" y="440"/>
                    <a:pt x="1278" y="440"/>
                  </a:cubicBezTo>
                  <a:cubicBezTo>
                    <a:pt x="1301" y="440"/>
                    <a:pt x="1323" y="433"/>
                    <a:pt x="1339" y="415"/>
                  </a:cubicBezTo>
                  <a:cubicBezTo>
                    <a:pt x="1363" y="392"/>
                    <a:pt x="1369" y="358"/>
                    <a:pt x="1372" y="329"/>
                  </a:cubicBezTo>
                  <a:cubicBezTo>
                    <a:pt x="1384" y="232"/>
                    <a:pt x="1375" y="133"/>
                    <a:pt x="1346" y="40"/>
                  </a:cubicBezTo>
                  <a:lnTo>
                    <a:pt x="1346" y="40"/>
                  </a:lnTo>
                  <a:cubicBezTo>
                    <a:pt x="1354" y="40"/>
                    <a:pt x="1361" y="41"/>
                    <a:pt x="1369" y="41"/>
                  </a:cubicBezTo>
                  <a:lnTo>
                    <a:pt x="1332" y="1"/>
                  </a:ln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46;p60">
              <a:extLst>
                <a:ext uri="{FF2B5EF4-FFF2-40B4-BE49-F238E27FC236}">
                  <a16:creationId xmlns:a16="http://schemas.microsoft.com/office/drawing/2014/main" id="{2B5DCFF0-7F24-9D5C-D248-487D9B51087F}"/>
                </a:ext>
              </a:extLst>
            </p:cNvPr>
            <p:cNvSpPr/>
            <p:nvPr/>
          </p:nvSpPr>
          <p:spPr>
            <a:xfrm>
              <a:off x="2523925" y="2005250"/>
              <a:ext cx="17600" cy="21125"/>
            </a:xfrm>
            <a:custGeom>
              <a:avLst/>
              <a:gdLst/>
              <a:ahLst/>
              <a:cxnLst/>
              <a:rect l="l" t="t" r="r" b="b"/>
              <a:pathLst>
                <a:path w="704" h="845" extrusionOk="0">
                  <a:moveTo>
                    <a:pt x="104" y="1"/>
                  </a:moveTo>
                  <a:cubicBezTo>
                    <a:pt x="90" y="1"/>
                    <a:pt x="76" y="3"/>
                    <a:pt x="64" y="11"/>
                  </a:cubicBezTo>
                  <a:cubicBezTo>
                    <a:pt x="34" y="28"/>
                    <a:pt x="24" y="71"/>
                    <a:pt x="21" y="108"/>
                  </a:cubicBezTo>
                  <a:cubicBezTo>
                    <a:pt x="1" y="343"/>
                    <a:pt x="111" y="581"/>
                    <a:pt x="305" y="717"/>
                  </a:cubicBezTo>
                  <a:lnTo>
                    <a:pt x="318" y="828"/>
                  </a:lnTo>
                  <a:cubicBezTo>
                    <a:pt x="363" y="837"/>
                    <a:pt x="411" y="845"/>
                    <a:pt x="457" y="845"/>
                  </a:cubicBezTo>
                  <a:cubicBezTo>
                    <a:pt x="524" y="845"/>
                    <a:pt x="588" y="829"/>
                    <a:pt x="636" y="781"/>
                  </a:cubicBezTo>
                  <a:cubicBezTo>
                    <a:pt x="693" y="721"/>
                    <a:pt x="703" y="630"/>
                    <a:pt x="683" y="550"/>
                  </a:cubicBezTo>
                  <a:cubicBezTo>
                    <a:pt x="659" y="470"/>
                    <a:pt x="613" y="400"/>
                    <a:pt x="563" y="336"/>
                  </a:cubicBezTo>
                  <a:cubicBezTo>
                    <a:pt x="452" y="195"/>
                    <a:pt x="322" y="59"/>
                    <a:pt x="151" y="8"/>
                  </a:cubicBezTo>
                  <a:cubicBezTo>
                    <a:pt x="137" y="5"/>
                    <a:pt x="120" y="1"/>
                    <a:pt x="104" y="1"/>
                  </a:cubicBezTo>
                  <a:close/>
                </a:path>
              </a:pathLst>
            </a:custGeom>
            <a:solidFill>
              <a:srgbClr val="A56B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47;p60">
              <a:extLst>
                <a:ext uri="{FF2B5EF4-FFF2-40B4-BE49-F238E27FC236}">
                  <a16:creationId xmlns:a16="http://schemas.microsoft.com/office/drawing/2014/main" id="{4D5B587D-942A-7588-3013-2248859FCC48}"/>
                </a:ext>
              </a:extLst>
            </p:cNvPr>
            <p:cNvSpPr/>
            <p:nvPr/>
          </p:nvSpPr>
          <p:spPr>
            <a:xfrm>
              <a:off x="2808925" y="2061075"/>
              <a:ext cx="21950" cy="34500"/>
            </a:xfrm>
            <a:custGeom>
              <a:avLst/>
              <a:gdLst/>
              <a:ahLst/>
              <a:cxnLst/>
              <a:rect l="l" t="t" r="r" b="b"/>
              <a:pathLst>
                <a:path w="878" h="1380" extrusionOk="0">
                  <a:moveTo>
                    <a:pt x="797" y="0"/>
                  </a:moveTo>
                  <a:cubicBezTo>
                    <a:pt x="744" y="17"/>
                    <a:pt x="691" y="41"/>
                    <a:pt x="650" y="81"/>
                  </a:cubicBezTo>
                  <a:cubicBezTo>
                    <a:pt x="597" y="130"/>
                    <a:pt x="556" y="204"/>
                    <a:pt x="567" y="278"/>
                  </a:cubicBezTo>
                  <a:cubicBezTo>
                    <a:pt x="580" y="405"/>
                    <a:pt x="731" y="532"/>
                    <a:pt x="654" y="636"/>
                  </a:cubicBezTo>
                  <a:cubicBezTo>
                    <a:pt x="634" y="634"/>
                    <a:pt x="613" y="633"/>
                    <a:pt x="593" y="633"/>
                  </a:cubicBezTo>
                  <a:cubicBezTo>
                    <a:pt x="415" y="633"/>
                    <a:pt x="239" y="712"/>
                    <a:pt x="121" y="847"/>
                  </a:cubicBezTo>
                  <a:cubicBezTo>
                    <a:pt x="38" y="941"/>
                    <a:pt x="1" y="1114"/>
                    <a:pt x="115" y="1175"/>
                  </a:cubicBezTo>
                  <a:cubicBezTo>
                    <a:pt x="138" y="1186"/>
                    <a:pt x="162" y="1190"/>
                    <a:pt x="187" y="1190"/>
                  </a:cubicBezTo>
                  <a:cubicBezTo>
                    <a:pt x="233" y="1190"/>
                    <a:pt x="282" y="1177"/>
                    <a:pt x="330" y="1177"/>
                  </a:cubicBezTo>
                  <a:cubicBezTo>
                    <a:pt x="340" y="1177"/>
                    <a:pt x="349" y="1177"/>
                    <a:pt x="359" y="1179"/>
                  </a:cubicBezTo>
                  <a:cubicBezTo>
                    <a:pt x="483" y="1188"/>
                    <a:pt x="570" y="1309"/>
                    <a:pt x="670" y="1379"/>
                  </a:cubicBezTo>
                  <a:cubicBezTo>
                    <a:pt x="864" y="1011"/>
                    <a:pt x="878" y="542"/>
                    <a:pt x="811" y="104"/>
                  </a:cubicBezTo>
                  <a:cubicBezTo>
                    <a:pt x="808" y="70"/>
                    <a:pt x="801" y="37"/>
                    <a:pt x="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48;p60">
              <a:extLst>
                <a:ext uri="{FF2B5EF4-FFF2-40B4-BE49-F238E27FC236}">
                  <a16:creationId xmlns:a16="http://schemas.microsoft.com/office/drawing/2014/main" id="{998EC9D8-B49F-48F8-C799-1734EA5A6D8A}"/>
                </a:ext>
              </a:extLst>
            </p:cNvPr>
            <p:cNvSpPr/>
            <p:nvPr/>
          </p:nvSpPr>
          <p:spPr>
            <a:xfrm>
              <a:off x="2773050" y="2244800"/>
              <a:ext cx="44625" cy="37075"/>
            </a:xfrm>
            <a:custGeom>
              <a:avLst/>
              <a:gdLst/>
              <a:ahLst/>
              <a:cxnLst/>
              <a:rect l="l" t="t" r="r" b="b"/>
              <a:pathLst>
                <a:path w="1785" h="1483" extrusionOk="0">
                  <a:moveTo>
                    <a:pt x="1154" y="0"/>
                  </a:moveTo>
                  <a:cubicBezTo>
                    <a:pt x="1106" y="0"/>
                    <a:pt x="1058" y="9"/>
                    <a:pt x="1014" y="26"/>
                  </a:cubicBezTo>
                  <a:cubicBezTo>
                    <a:pt x="841" y="94"/>
                    <a:pt x="727" y="258"/>
                    <a:pt x="629" y="415"/>
                  </a:cubicBezTo>
                  <a:cubicBezTo>
                    <a:pt x="596" y="471"/>
                    <a:pt x="563" y="531"/>
                    <a:pt x="506" y="565"/>
                  </a:cubicBezTo>
                  <a:cubicBezTo>
                    <a:pt x="412" y="622"/>
                    <a:pt x="288" y="599"/>
                    <a:pt x="188" y="642"/>
                  </a:cubicBezTo>
                  <a:cubicBezTo>
                    <a:pt x="24" y="716"/>
                    <a:pt x="1" y="963"/>
                    <a:pt x="111" y="1110"/>
                  </a:cubicBezTo>
                  <a:cubicBezTo>
                    <a:pt x="218" y="1254"/>
                    <a:pt x="409" y="1314"/>
                    <a:pt x="586" y="1342"/>
                  </a:cubicBezTo>
                  <a:lnTo>
                    <a:pt x="592" y="1331"/>
                  </a:lnTo>
                  <a:cubicBezTo>
                    <a:pt x="633" y="1315"/>
                    <a:pt x="675" y="1308"/>
                    <a:pt x="716" y="1308"/>
                  </a:cubicBezTo>
                  <a:cubicBezTo>
                    <a:pt x="925" y="1308"/>
                    <a:pt x="1139" y="1482"/>
                    <a:pt x="1359" y="1482"/>
                  </a:cubicBezTo>
                  <a:cubicBezTo>
                    <a:pt x="1362" y="1482"/>
                    <a:pt x="1366" y="1482"/>
                    <a:pt x="1369" y="1482"/>
                  </a:cubicBezTo>
                  <a:cubicBezTo>
                    <a:pt x="1520" y="1479"/>
                    <a:pt x="1661" y="1382"/>
                    <a:pt x="1724" y="1245"/>
                  </a:cubicBezTo>
                  <a:cubicBezTo>
                    <a:pt x="1784" y="1110"/>
                    <a:pt x="1761" y="940"/>
                    <a:pt x="1664" y="826"/>
                  </a:cubicBezTo>
                  <a:cubicBezTo>
                    <a:pt x="1604" y="752"/>
                    <a:pt x="1513" y="699"/>
                    <a:pt x="1476" y="609"/>
                  </a:cubicBezTo>
                  <a:cubicBezTo>
                    <a:pt x="1429" y="485"/>
                    <a:pt x="1503" y="341"/>
                    <a:pt x="1469" y="210"/>
                  </a:cubicBezTo>
                  <a:cubicBezTo>
                    <a:pt x="1437" y="75"/>
                    <a:pt x="1296" y="0"/>
                    <a:pt x="11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49;p60">
              <a:extLst>
                <a:ext uri="{FF2B5EF4-FFF2-40B4-BE49-F238E27FC236}">
                  <a16:creationId xmlns:a16="http://schemas.microsoft.com/office/drawing/2014/main" id="{23BD6920-5417-391F-ECE2-9F6BEEDF5E8B}"/>
                </a:ext>
              </a:extLst>
            </p:cNvPr>
            <p:cNvSpPr/>
            <p:nvPr/>
          </p:nvSpPr>
          <p:spPr>
            <a:xfrm>
              <a:off x="3073550" y="2050250"/>
              <a:ext cx="30550" cy="25400"/>
            </a:xfrm>
            <a:custGeom>
              <a:avLst/>
              <a:gdLst/>
              <a:ahLst/>
              <a:cxnLst/>
              <a:rect l="l" t="t" r="r" b="b"/>
              <a:pathLst>
                <a:path w="1222" h="1016" extrusionOk="0">
                  <a:moveTo>
                    <a:pt x="788" y="1"/>
                  </a:moveTo>
                  <a:cubicBezTo>
                    <a:pt x="755" y="1"/>
                    <a:pt x="723" y="7"/>
                    <a:pt x="693" y="18"/>
                  </a:cubicBezTo>
                  <a:cubicBezTo>
                    <a:pt x="576" y="66"/>
                    <a:pt x="495" y="176"/>
                    <a:pt x="432" y="286"/>
                  </a:cubicBezTo>
                  <a:cubicBezTo>
                    <a:pt x="409" y="323"/>
                    <a:pt x="385" y="367"/>
                    <a:pt x="345" y="390"/>
                  </a:cubicBezTo>
                  <a:cubicBezTo>
                    <a:pt x="282" y="427"/>
                    <a:pt x="197" y="410"/>
                    <a:pt x="131" y="440"/>
                  </a:cubicBezTo>
                  <a:cubicBezTo>
                    <a:pt x="17" y="490"/>
                    <a:pt x="1" y="661"/>
                    <a:pt x="74" y="761"/>
                  </a:cubicBezTo>
                  <a:cubicBezTo>
                    <a:pt x="151" y="858"/>
                    <a:pt x="278" y="902"/>
                    <a:pt x="402" y="918"/>
                  </a:cubicBezTo>
                  <a:lnTo>
                    <a:pt x="405" y="912"/>
                  </a:lnTo>
                  <a:cubicBezTo>
                    <a:pt x="434" y="900"/>
                    <a:pt x="462" y="895"/>
                    <a:pt x="491" y="895"/>
                  </a:cubicBezTo>
                  <a:cubicBezTo>
                    <a:pt x="633" y="895"/>
                    <a:pt x="780" y="1016"/>
                    <a:pt x="932" y="1016"/>
                  </a:cubicBezTo>
                  <a:cubicBezTo>
                    <a:pt x="934" y="1016"/>
                    <a:pt x="935" y="1016"/>
                    <a:pt x="937" y="1016"/>
                  </a:cubicBezTo>
                  <a:cubicBezTo>
                    <a:pt x="1041" y="1012"/>
                    <a:pt x="1138" y="945"/>
                    <a:pt x="1178" y="855"/>
                  </a:cubicBezTo>
                  <a:cubicBezTo>
                    <a:pt x="1221" y="761"/>
                    <a:pt x="1205" y="644"/>
                    <a:pt x="1138" y="568"/>
                  </a:cubicBezTo>
                  <a:cubicBezTo>
                    <a:pt x="1098" y="517"/>
                    <a:pt x="1034" y="480"/>
                    <a:pt x="1011" y="417"/>
                  </a:cubicBezTo>
                  <a:cubicBezTo>
                    <a:pt x="977" y="333"/>
                    <a:pt x="1028" y="233"/>
                    <a:pt x="1008" y="146"/>
                  </a:cubicBezTo>
                  <a:cubicBezTo>
                    <a:pt x="982" y="52"/>
                    <a:pt x="885" y="1"/>
                    <a:pt x="7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50;p60">
              <a:extLst>
                <a:ext uri="{FF2B5EF4-FFF2-40B4-BE49-F238E27FC236}">
                  <a16:creationId xmlns:a16="http://schemas.microsoft.com/office/drawing/2014/main" id="{122CF232-2F81-57AD-6585-2CBD6EFCFEA9}"/>
                </a:ext>
              </a:extLst>
            </p:cNvPr>
            <p:cNvSpPr/>
            <p:nvPr/>
          </p:nvSpPr>
          <p:spPr>
            <a:xfrm>
              <a:off x="2786100" y="2289800"/>
              <a:ext cx="11725" cy="8525"/>
            </a:xfrm>
            <a:custGeom>
              <a:avLst/>
              <a:gdLst/>
              <a:ahLst/>
              <a:cxnLst/>
              <a:rect l="l" t="t" r="r" b="b"/>
              <a:pathLst>
                <a:path w="469" h="341" extrusionOk="0">
                  <a:moveTo>
                    <a:pt x="164" y="1"/>
                  </a:moveTo>
                  <a:cubicBezTo>
                    <a:pt x="88" y="1"/>
                    <a:pt x="9" y="34"/>
                    <a:pt x="4" y="107"/>
                  </a:cubicBezTo>
                  <a:lnTo>
                    <a:pt x="1" y="141"/>
                  </a:lnTo>
                  <a:cubicBezTo>
                    <a:pt x="50" y="211"/>
                    <a:pt x="104" y="285"/>
                    <a:pt x="181" y="322"/>
                  </a:cubicBezTo>
                  <a:cubicBezTo>
                    <a:pt x="209" y="334"/>
                    <a:pt x="239" y="341"/>
                    <a:pt x="270" y="341"/>
                  </a:cubicBezTo>
                  <a:cubicBezTo>
                    <a:pt x="326" y="341"/>
                    <a:pt x="379" y="319"/>
                    <a:pt x="405" y="271"/>
                  </a:cubicBezTo>
                  <a:cubicBezTo>
                    <a:pt x="469" y="161"/>
                    <a:pt x="342" y="33"/>
                    <a:pt x="218" y="7"/>
                  </a:cubicBezTo>
                  <a:cubicBezTo>
                    <a:pt x="201" y="3"/>
                    <a:pt x="182" y="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51;p60">
              <a:extLst>
                <a:ext uri="{FF2B5EF4-FFF2-40B4-BE49-F238E27FC236}">
                  <a16:creationId xmlns:a16="http://schemas.microsoft.com/office/drawing/2014/main" id="{A9103F65-06C5-6BF8-C29E-E8DC45410204}"/>
                </a:ext>
              </a:extLst>
            </p:cNvPr>
            <p:cNvSpPr/>
            <p:nvPr/>
          </p:nvSpPr>
          <p:spPr>
            <a:xfrm>
              <a:off x="2725800" y="2294400"/>
              <a:ext cx="20525" cy="16900"/>
            </a:xfrm>
            <a:custGeom>
              <a:avLst/>
              <a:gdLst/>
              <a:ahLst/>
              <a:cxnLst/>
              <a:rect l="l" t="t" r="r" b="b"/>
              <a:pathLst>
                <a:path w="821" h="676" extrusionOk="0">
                  <a:moveTo>
                    <a:pt x="334" y="0"/>
                  </a:moveTo>
                  <a:cubicBezTo>
                    <a:pt x="232" y="0"/>
                    <a:pt x="125" y="78"/>
                    <a:pt x="141" y="178"/>
                  </a:cubicBezTo>
                  <a:lnTo>
                    <a:pt x="97" y="281"/>
                  </a:lnTo>
                  <a:cubicBezTo>
                    <a:pt x="0" y="331"/>
                    <a:pt x="53" y="492"/>
                    <a:pt x="153" y="542"/>
                  </a:cubicBezTo>
                  <a:cubicBezTo>
                    <a:pt x="162" y="547"/>
                    <a:pt x="171" y="549"/>
                    <a:pt x="181" y="549"/>
                  </a:cubicBezTo>
                  <a:cubicBezTo>
                    <a:pt x="277" y="549"/>
                    <a:pt x="435" y="364"/>
                    <a:pt x="533" y="364"/>
                  </a:cubicBezTo>
                  <a:cubicBezTo>
                    <a:pt x="541" y="364"/>
                    <a:pt x="548" y="366"/>
                    <a:pt x="555" y="368"/>
                  </a:cubicBezTo>
                  <a:cubicBezTo>
                    <a:pt x="618" y="391"/>
                    <a:pt x="596" y="676"/>
                    <a:pt x="657" y="676"/>
                  </a:cubicBezTo>
                  <a:cubicBezTo>
                    <a:pt x="658" y="676"/>
                    <a:pt x="659" y="676"/>
                    <a:pt x="659" y="676"/>
                  </a:cubicBezTo>
                  <a:cubicBezTo>
                    <a:pt x="760" y="666"/>
                    <a:pt x="820" y="546"/>
                    <a:pt x="800" y="445"/>
                  </a:cubicBezTo>
                  <a:cubicBezTo>
                    <a:pt x="780" y="345"/>
                    <a:pt x="706" y="264"/>
                    <a:pt x="639" y="191"/>
                  </a:cubicBezTo>
                  <a:cubicBezTo>
                    <a:pt x="562" y="107"/>
                    <a:pt x="479" y="24"/>
                    <a:pt x="368" y="3"/>
                  </a:cubicBezTo>
                  <a:cubicBezTo>
                    <a:pt x="357" y="1"/>
                    <a:pt x="345" y="0"/>
                    <a:pt x="3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52;p60">
              <a:extLst>
                <a:ext uri="{FF2B5EF4-FFF2-40B4-BE49-F238E27FC236}">
                  <a16:creationId xmlns:a16="http://schemas.microsoft.com/office/drawing/2014/main" id="{E186BC77-8ACA-153C-1E94-EA0B02FB4EFB}"/>
                </a:ext>
              </a:extLst>
            </p:cNvPr>
            <p:cNvSpPr/>
            <p:nvPr/>
          </p:nvSpPr>
          <p:spPr>
            <a:xfrm>
              <a:off x="2832200" y="2455175"/>
              <a:ext cx="55400" cy="79675"/>
            </a:xfrm>
            <a:custGeom>
              <a:avLst/>
              <a:gdLst/>
              <a:ahLst/>
              <a:cxnLst/>
              <a:rect l="l" t="t" r="r" b="b"/>
              <a:pathLst>
                <a:path w="2216" h="3187" extrusionOk="0">
                  <a:moveTo>
                    <a:pt x="1905" y="0"/>
                  </a:moveTo>
                  <a:cubicBezTo>
                    <a:pt x="1874" y="0"/>
                    <a:pt x="1844" y="7"/>
                    <a:pt x="1814" y="17"/>
                  </a:cubicBezTo>
                  <a:cubicBezTo>
                    <a:pt x="1563" y="127"/>
                    <a:pt x="1627" y="556"/>
                    <a:pt x="1389" y="690"/>
                  </a:cubicBezTo>
                  <a:cubicBezTo>
                    <a:pt x="1339" y="718"/>
                    <a:pt x="1285" y="728"/>
                    <a:pt x="1228" y="728"/>
                  </a:cubicBezTo>
                  <a:cubicBezTo>
                    <a:pt x="1152" y="728"/>
                    <a:pt x="1072" y="710"/>
                    <a:pt x="997" y="697"/>
                  </a:cubicBezTo>
                  <a:cubicBezTo>
                    <a:pt x="896" y="677"/>
                    <a:pt x="791" y="663"/>
                    <a:pt x="689" y="663"/>
                  </a:cubicBezTo>
                  <a:cubicBezTo>
                    <a:pt x="567" y="663"/>
                    <a:pt x="449" y="683"/>
                    <a:pt x="342" y="737"/>
                  </a:cubicBezTo>
                  <a:cubicBezTo>
                    <a:pt x="141" y="837"/>
                    <a:pt x="0" y="1081"/>
                    <a:pt x="84" y="1289"/>
                  </a:cubicBezTo>
                  <a:cubicBezTo>
                    <a:pt x="191" y="1546"/>
                    <a:pt x="583" y="1664"/>
                    <a:pt x="555" y="1942"/>
                  </a:cubicBezTo>
                  <a:cubicBezTo>
                    <a:pt x="549" y="2035"/>
                    <a:pt x="489" y="2115"/>
                    <a:pt x="435" y="2195"/>
                  </a:cubicBezTo>
                  <a:cubicBezTo>
                    <a:pt x="345" y="2329"/>
                    <a:pt x="265" y="2484"/>
                    <a:pt x="278" y="2644"/>
                  </a:cubicBezTo>
                  <a:cubicBezTo>
                    <a:pt x="291" y="2798"/>
                    <a:pt x="415" y="2949"/>
                    <a:pt x="566" y="2949"/>
                  </a:cubicBezTo>
                  <a:cubicBezTo>
                    <a:pt x="573" y="2949"/>
                    <a:pt x="579" y="2949"/>
                    <a:pt x="586" y="2949"/>
                  </a:cubicBezTo>
                  <a:cubicBezTo>
                    <a:pt x="740" y="2938"/>
                    <a:pt x="850" y="2785"/>
                    <a:pt x="1004" y="2774"/>
                  </a:cubicBezTo>
                  <a:cubicBezTo>
                    <a:pt x="1010" y="2774"/>
                    <a:pt x="1015" y="2774"/>
                    <a:pt x="1020" y="2774"/>
                  </a:cubicBezTo>
                  <a:cubicBezTo>
                    <a:pt x="1163" y="2774"/>
                    <a:pt x="1276" y="2898"/>
                    <a:pt x="1389" y="2995"/>
                  </a:cubicBezTo>
                  <a:cubicBezTo>
                    <a:pt x="1523" y="3109"/>
                    <a:pt x="1705" y="3186"/>
                    <a:pt x="1876" y="3186"/>
                  </a:cubicBezTo>
                  <a:cubicBezTo>
                    <a:pt x="1987" y="3186"/>
                    <a:pt x="2093" y="3154"/>
                    <a:pt x="2179" y="3079"/>
                  </a:cubicBezTo>
                  <a:cubicBezTo>
                    <a:pt x="2192" y="3066"/>
                    <a:pt x="2202" y="3046"/>
                    <a:pt x="2215" y="3029"/>
                  </a:cubicBezTo>
                  <a:cubicBezTo>
                    <a:pt x="2142" y="2042"/>
                    <a:pt x="2041" y="995"/>
                    <a:pt x="1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53;p60">
              <a:extLst>
                <a:ext uri="{FF2B5EF4-FFF2-40B4-BE49-F238E27FC236}">
                  <a16:creationId xmlns:a16="http://schemas.microsoft.com/office/drawing/2014/main" id="{72E5F00B-91F0-4238-9B78-CFA3CE65BB94}"/>
                </a:ext>
              </a:extLst>
            </p:cNvPr>
            <p:cNvSpPr/>
            <p:nvPr/>
          </p:nvSpPr>
          <p:spPr>
            <a:xfrm>
              <a:off x="2651325" y="2548525"/>
              <a:ext cx="49050" cy="57575"/>
            </a:xfrm>
            <a:custGeom>
              <a:avLst/>
              <a:gdLst/>
              <a:ahLst/>
              <a:cxnLst/>
              <a:rect l="l" t="t" r="r" b="b"/>
              <a:pathLst>
                <a:path w="1962" h="2303" extrusionOk="0">
                  <a:moveTo>
                    <a:pt x="782" y="0"/>
                  </a:moveTo>
                  <a:cubicBezTo>
                    <a:pt x="717" y="0"/>
                    <a:pt x="652" y="17"/>
                    <a:pt x="596" y="51"/>
                  </a:cubicBezTo>
                  <a:cubicBezTo>
                    <a:pt x="466" y="132"/>
                    <a:pt x="392" y="288"/>
                    <a:pt x="392" y="443"/>
                  </a:cubicBezTo>
                  <a:cubicBezTo>
                    <a:pt x="389" y="553"/>
                    <a:pt x="419" y="660"/>
                    <a:pt x="409" y="770"/>
                  </a:cubicBezTo>
                  <a:cubicBezTo>
                    <a:pt x="399" y="864"/>
                    <a:pt x="359" y="951"/>
                    <a:pt x="295" y="1022"/>
                  </a:cubicBezTo>
                  <a:cubicBezTo>
                    <a:pt x="245" y="1071"/>
                    <a:pt x="185" y="1112"/>
                    <a:pt x="138" y="1162"/>
                  </a:cubicBezTo>
                  <a:cubicBezTo>
                    <a:pt x="28" y="1283"/>
                    <a:pt x="0" y="1473"/>
                    <a:pt x="74" y="1621"/>
                  </a:cubicBezTo>
                  <a:cubicBezTo>
                    <a:pt x="139" y="1756"/>
                    <a:pt x="289" y="1847"/>
                    <a:pt x="438" y="1847"/>
                  </a:cubicBezTo>
                  <a:cubicBezTo>
                    <a:pt x="451" y="1847"/>
                    <a:pt x="463" y="1846"/>
                    <a:pt x="476" y="1845"/>
                  </a:cubicBezTo>
                  <a:lnTo>
                    <a:pt x="526" y="1865"/>
                  </a:lnTo>
                  <a:cubicBezTo>
                    <a:pt x="743" y="1902"/>
                    <a:pt x="653" y="2042"/>
                    <a:pt x="834" y="2213"/>
                  </a:cubicBezTo>
                  <a:cubicBezTo>
                    <a:pt x="901" y="2275"/>
                    <a:pt x="970" y="2302"/>
                    <a:pt x="1035" y="2302"/>
                  </a:cubicBezTo>
                  <a:cubicBezTo>
                    <a:pt x="1167" y="2302"/>
                    <a:pt x="1285" y="2188"/>
                    <a:pt x="1353" y="2015"/>
                  </a:cubicBezTo>
                  <a:cubicBezTo>
                    <a:pt x="1390" y="1922"/>
                    <a:pt x="1393" y="1822"/>
                    <a:pt x="1433" y="1734"/>
                  </a:cubicBezTo>
                  <a:cubicBezTo>
                    <a:pt x="1473" y="1634"/>
                    <a:pt x="1554" y="1553"/>
                    <a:pt x="1651" y="1513"/>
                  </a:cubicBezTo>
                  <a:cubicBezTo>
                    <a:pt x="1711" y="1490"/>
                    <a:pt x="1781" y="1477"/>
                    <a:pt x="1831" y="1437"/>
                  </a:cubicBezTo>
                  <a:cubicBezTo>
                    <a:pt x="1962" y="1336"/>
                    <a:pt x="1918" y="1132"/>
                    <a:pt x="1858" y="978"/>
                  </a:cubicBezTo>
                  <a:cubicBezTo>
                    <a:pt x="1844" y="938"/>
                    <a:pt x="1827" y="895"/>
                    <a:pt x="1794" y="864"/>
                  </a:cubicBezTo>
                  <a:cubicBezTo>
                    <a:pt x="1754" y="822"/>
                    <a:pt x="1702" y="811"/>
                    <a:pt x="1644" y="811"/>
                  </a:cubicBezTo>
                  <a:cubicBezTo>
                    <a:pt x="1579" y="811"/>
                    <a:pt x="1507" y="826"/>
                    <a:pt x="1438" y="826"/>
                  </a:cubicBezTo>
                  <a:cubicBezTo>
                    <a:pt x="1403" y="826"/>
                    <a:pt x="1368" y="822"/>
                    <a:pt x="1336" y="810"/>
                  </a:cubicBezTo>
                  <a:cubicBezTo>
                    <a:pt x="1209" y="764"/>
                    <a:pt x="1155" y="614"/>
                    <a:pt x="1135" y="480"/>
                  </a:cubicBezTo>
                  <a:cubicBezTo>
                    <a:pt x="1115" y="345"/>
                    <a:pt x="1109" y="198"/>
                    <a:pt x="1018" y="98"/>
                  </a:cubicBezTo>
                  <a:cubicBezTo>
                    <a:pt x="958" y="32"/>
                    <a:pt x="871"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54;p60">
              <a:extLst>
                <a:ext uri="{FF2B5EF4-FFF2-40B4-BE49-F238E27FC236}">
                  <a16:creationId xmlns:a16="http://schemas.microsoft.com/office/drawing/2014/main" id="{67B6DE53-CF0D-5A45-962D-806372EB581C}"/>
                </a:ext>
              </a:extLst>
            </p:cNvPr>
            <p:cNvSpPr/>
            <p:nvPr/>
          </p:nvSpPr>
          <p:spPr>
            <a:xfrm>
              <a:off x="3070050" y="2093925"/>
              <a:ext cx="51450" cy="44250"/>
            </a:xfrm>
            <a:custGeom>
              <a:avLst/>
              <a:gdLst/>
              <a:ahLst/>
              <a:cxnLst/>
              <a:rect l="l" t="t" r="r" b="b"/>
              <a:pathLst>
                <a:path w="2058" h="1770" extrusionOk="0">
                  <a:moveTo>
                    <a:pt x="349" y="0"/>
                  </a:moveTo>
                  <a:cubicBezTo>
                    <a:pt x="203" y="0"/>
                    <a:pt x="71" y="119"/>
                    <a:pt x="36" y="262"/>
                  </a:cubicBezTo>
                  <a:cubicBezTo>
                    <a:pt x="0" y="410"/>
                    <a:pt x="56" y="574"/>
                    <a:pt x="164" y="684"/>
                  </a:cubicBezTo>
                  <a:cubicBezTo>
                    <a:pt x="241" y="764"/>
                    <a:pt x="337" y="821"/>
                    <a:pt x="405" y="909"/>
                  </a:cubicBezTo>
                  <a:cubicBezTo>
                    <a:pt x="465" y="982"/>
                    <a:pt x="495" y="1072"/>
                    <a:pt x="498" y="1166"/>
                  </a:cubicBezTo>
                  <a:cubicBezTo>
                    <a:pt x="498" y="1236"/>
                    <a:pt x="485" y="1306"/>
                    <a:pt x="485" y="1377"/>
                  </a:cubicBezTo>
                  <a:cubicBezTo>
                    <a:pt x="492" y="1541"/>
                    <a:pt x="606" y="1695"/>
                    <a:pt x="759" y="1748"/>
                  </a:cubicBezTo>
                  <a:cubicBezTo>
                    <a:pt x="801" y="1762"/>
                    <a:pt x="845" y="1769"/>
                    <a:pt x="889" y="1769"/>
                  </a:cubicBezTo>
                  <a:cubicBezTo>
                    <a:pt x="1008" y="1769"/>
                    <a:pt x="1128" y="1718"/>
                    <a:pt x="1205" y="1627"/>
                  </a:cubicBezTo>
                  <a:lnTo>
                    <a:pt x="1251" y="1607"/>
                  </a:lnTo>
                  <a:cubicBezTo>
                    <a:pt x="1302" y="1573"/>
                    <a:pt x="1341" y="1561"/>
                    <a:pt x="1377" y="1561"/>
                  </a:cubicBezTo>
                  <a:cubicBezTo>
                    <a:pt x="1469" y="1561"/>
                    <a:pt x="1536" y="1641"/>
                    <a:pt x="1702" y="1641"/>
                  </a:cubicBezTo>
                  <a:cubicBezTo>
                    <a:pt x="1707" y="1641"/>
                    <a:pt x="1712" y="1641"/>
                    <a:pt x="1716" y="1641"/>
                  </a:cubicBezTo>
                  <a:cubicBezTo>
                    <a:pt x="1994" y="1635"/>
                    <a:pt x="2058" y="1394"/>
                    <a:pt x="1951" y="1136"/>
                  </a:cubicBezTo>
                  <a:cubicBezTo>
                    <a:pt x="1911" y="1045"/>
                    <a:pt x="1847" y="972"/>
                    <a:pt x="1810" y="881"/>
                  </a:cubicBezTo>
                  <a:cubicBezTo>
                    <a:pt x="1770" y="781"/>
                    <a:pt x="1773" y="668"/>
                    <a:pt x="1813" y="570"/>
                  </a:cubicBezTo>
                  <a:cubicBezTo>
                    <a:pt x="1840" y="510"/>
                    <a:pt x="1880" y="453"/>
                    <a:pt x="1891" y="390"/>
                  </a:cubicBezTo>
                  <a:cubicBezTo>
                    <a:pt x="1911" y="226"/>
                    <a:pt x="1736" y="112"/>
                    <a:pt x="1589" y="41"/>
                  </a:cubicBezTo>
                  <a:cubicBezTo>
                    <a:pt x="1549" y="25"/>
                    <a:pt x="1506" y="5"/>
                    <a:pt x="1462" y="5"/>
                  </a:cubicBezTo>
                  <a:cubicBezTo>
                    <a:pt x="1305" y="5"/>
                    <a:pt x="1241" y="222"/>
                    <a:pt x="1097" y="289"/>
                  </a:cubicBezTo>
                  <a:cubicBezTo>
                    <a:pt x="1067" y="303"/>
                    <a:pt x="1035" y="310"/>
                    <a:pt x="1003" y="310"/>
                  </a:cubicBezTo>
                  <a:cubicBezTo>
                    <a:pt x="905" y="310"/>
                    <a:pt x="803" y="253"/>
                    <a:pt x="723" y="192"/>
                  </a:cubicBezTo>
                  <a:cubicBezTo>
                    <a:pt x="615" y="109"/>
                    <a:pt x="505" y="12"/>
                    <a:pt x="371" y="1"/>
                  </a:cubicBezTo>
                  <a:cubicBezTo>
                    <a:pt x="364" y="0"/>
                    <a:pt x="356" y="0"/>
                    <a:pt x="3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55;p60">
              <a:extLst>
                <a:ext uri="{FF2B5EF4-FFF2-40B4-BE49-F238E27FC236}">
                  <a16:creationId xmlns:a16="http://schemas.microsoft.com/office/drawing/2014/main" id="{D3F9DA7D-E4A8-588D-B8FB-7AF5DC4E39BE}"/>
                </a:ext>
              </a:extLst>
            </p:cNvPr>
            <p:cNvSpPr/>
            <p:nvPr/>
          </p:nvSpPr>
          <p:spPr>
            <a:xfrm>
              <a:off x="2686650" y="2556750"/>
              <a:ext cx="5950" cy="5000"/>
            </a:xfrm>
            <a:custGeom>
              <a:avLst/>
              <a:gdLst/>
              <a:ahLst/>
              <a:cxnLst/>
              <a:rect l="l" t="t" r="r" b="b"/>
              <a:pathLst>
                <a:path w="238" h="200" extrusionOk="0">
                  <a:moveTo>
                    <a:pt x="104" y="1"/>
                  </a:moveTo>
                  <a:cubicBezTo>
                    <a:pt x="95" y="1"/>
                    <a:pt x="86" y="2"/>
                    <a:pt x="77" y="4"/>
                  </a:cubicBezTo>
                  <a:cubicBezTo>
                    <a:pt x="32" y="13"/>
                    <a:pt x="32" y="62"/>
                    <a:pt x="57" y="88"/>
                  </a:cubicBezTo>
                  <a:lnTo>
                    <a:pt x="57" y="88"/>
                  </a:lnTo>
                  <a:cubicBezTo>
                    <a:pt x="23" y="101"/>
                    <a:pt x="0" y="143"/>
                    <a:pt x="37" y="171"/>
                  </a:cubicBezTo>
                  <a:cubicBezTo>
                    <a:pt x="61" y="189"/>
                    <a:pt x="91" y="199"/>
                    <a:pt x="120" y="199"/>
                  </a:cubicBezTo>
                  <a:cubicBezTo>
                    <a:pt x="160" y="199"/>
                    <a:pt x="198" y="179"/>
                    <a:pt x="214" y="130"/>
                  </a:cubicBezTo>
                  <a:cubicBezTo>
                    <a:pt x="238" y="54"/>
                    <a:pt x="173"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56;p60">
              <a:extLst>
                <a:ext uri="{FF2B5EF4-FFF2-40B4-BE49-F238E27FC236}">
                  <a16:creationId xmlns:a16="http://schemas.microsoft.com/office/drawing/2014/main" id="{CF23CB7A-08F1-42DA-7D12-D1C9FBC6BE5A}"/>
                </a:ext>
              </a:extLst>
            </p:cNvPr>
            <p:cNvSpPr/>
            <p:nvPr/>
          </p:nvSpPr>
          <p:spPr>
            <a:xfrm>
              <a:off x="2702575" y="2557900"/>
              <a:ext cx="9525" cy="9450"/>
            </a:xfrm>
            <a:custGeom>
              <a:avLst/>
              <a:gdLst/>
              <a:ahLst/>
              <a:cxnLst/>
              <a:rect l="l" t="t" r="r" b="b"/>
              <a:pathLst>
                <a:path w="381" h="378" extrusionOk="0">
                  <a:moveTo>
                    <a:pt x="203" y="107"/>
                  </a:moveTo>
                  <a:cubicBezTo>
                    <a:pt x="209" y="107"/>
                    <a:pt x="216" y="108"/>
                    <a:pt x="223" y="111"/>
                  </a:cubicBezTo>
                  <a:cubicBezTo>
                    <a:pt x="234" y="115"/>
                    <a:pt x="243" y="123"/>
                    <a:pt x="251" y="134"/>
                  </a:cubicBezTo>
                  <a:lnTo>
                    <a:pt x="251" y="134"/>
                  </a:lnTo>
                  <a:cubicBezTo>
                    <a:pt x="236" y="120"/>
                    <a:pt x="216" y="111"/>
                    <a:pt x="196" y="107"/>
                  </a:cubicBezTo>
                  <a:lnTo>
                    <a:pt x="196" y="107"/>
                  </a:lnTo>
                  <a:cubicBezTo>
                    <a:pt x="198" y="107"/>
                    <a:pt x="200" y="107"/>
                    <a:pt x="203" y="107"/>
                  </a:cubicBezTo>
                  <a:close/>
                  <a:moveTo>
                    <a:pt x="195" y="0"/>
                  </a:moveTo>
                  <a:cubicBezTo>
                    <a:pt x="155" y="0"/>
                    <a:pt x="115" y="20"/>
                    <a:pt x="83" y="68"/>
                  </a:cubicBezTo>
                  <a:cubicBezTo>
                    <a:pt x="66" y="92"/>
                    <a:pt x="57" y="124"/>
                    <a:pt x="55" y="158"/>
                  </a:cubicBezTo>
                  <a:lnTo>
                    <a:pt x="55" y="158"/>
                  </a:lnTo>
                  <a:cubicBezTo>
                    <a:pt x="54" y="159"/>
                    <a:pt x="53" y="160"/>
                    <a:pt x="52" y="162"/>
                  </a:cubicBezTo>
                  <a:cubicBezTo>
                    <a:pt x="44" y="173"/>
                    <a:pt x="41" y="184"/>
                    <a:pt x="42" y="194"/>
                  </a:cubicBezTo>
                  <a:lnTo>
                    <a:pt x="42" y="194"/>
                  </a:lnTo>
                  <a:cubicBezTo>
                    <a:pt x="18" y="201"/>
                    <a:pt x="1" y="222"/>
                    <a:pt x="12" y="251"/>
                  </a:cubicBezTo>
                  <a:cubicBezTo>
                    <a:pt x="42" y="335"/>
                    <a:pt x="120" y="377"/>
                    <a:pt x="196" y="377"/>
                  </a:cubicBezTo>
                  <a:cubicBezTo>
                    <a:pt x="282" y="377"/>
                    <a:pt x="364" y="325"/>
                    <a:pt x="373" y="219"/>
                  </a:cubicBezTo>
                  <a:cubicBezTo>
                    <a:pt x="381" y="110"/>
                    <a:pt x="288" y="0"/>
                    <a:pt x="1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57;p60">
              <a:extLst>
                <a:ext uri="{FF2B5EF4-FFF2-40B4-BE49-F238E27FC236}">
                  <a16:creationId xmlns:a16="http://schemas.microsoft.com/office/drawing/2014/main" id="{54546388-E231-C602-F674-59AAE82C86D7}"/>
                </a:ext>
              </a:extLst>
            </p:cNvPr>
            <p:cNvSpPr/>
            <p:nvPr/>
          </p:nvSpPr>
          <p:spPr>
            <a:xfrm>
              <a:off x="2774200" y="2252025"/>
              <a:ext cx="7675" cy="6425"/>
            </a:xfrm>
            <a:custGeom>
              <a:avLst/>
              <a:gdLst/>
              <a:ahLst/>
              <a:cxnLst/>
              <a:rect l="l" t="t" r="r" b="b"/>
              <a:pathLst>
                <a:path w="307" h="257" extrusionOk="0">
                  <a:moveTo>
                    <a:pt x="143" y="0"/>
                  </a:moveTo>
                  <a:cubicBezTo>
                    <a:pt x="140" y="0"/>
                    <a:pt x="136" y="1"/>
                    <a:pt x="132" y="1"/>
                  </a:cubicBezTo>
                  <a:cubicBezTo>
                    <a:pt x="118" y="5"/>
                    <a:pt x="105" y="11"/>
                    <a:pt x="94" y="18"/>
                  </a:cubicBezTo>
                  <a:lnTo>
                    <a:pt x="94" y="18"/>
                  </a:lnTo>
                  <a:cubicBezTo>
                    <a:pt x="85" y="12"/>
                    <a:pt x="74" y="9"/>
                    <a:pt x="63" y="9"/>
                  </a:cubicBezTo>
                  <a:cubicBezTo>
                    <a:pt x="31" y="9"/>
                    <a:pt x="1" y="34"/>
                    <a:pt x="15" y="72"/>
                  </a:cubicBezTo>
                  <a:cubicBezTo>
                    <a:pt x="20" y="86"/>
                    <a:pt x="27" y="98"/>
                    <a:pt x="36" y="108"/>
                  </a:cubicBezTo>
                  <a:lnTo>
                    <a:pt x="36" y="108"/>
                  </a:lnTo>
                  <a:cubicBezTo>
                    <a:pt x="25" y="165"/>
                    <a:pt x="47" y="228"/>
                    <a:pt x="112" y="250"/>
                  </a:cubicBezTo>
                  <a:cubicBezTo>
                    <a:pt x="125" y="254"/>
                    <a:pt x="137" y="256"/>
                    <a:pt x="149" y="256"/>
                  </a:cubicBezTo>
                  <a:cubicBezTo>
                    <a:pt x="251" y="256"/>
                    <a:pt x="307" y="104"/>
                    <a:pt x="229" y="29"/>
                  </a:cubicBezTo>
                  <a:cubicBezTo>
                    <a:pt x="218" y="20"/>
                    <a:pt x="204" y="15"/>
                    <a:pt x="189" y="15"/>
                  </a:cubicBezTo>
                  <a:cubicBezTo>
                    <a:pt x="185" y="15"/>
                    <a:pt x="182" y="15"/>
                    <a:pt x="178" y="16"/>
                  </a:cubicBezTo>
                  <a:lnTo>
                    <a:pt x="178" y="16"/>
                  </a:lnTo>
                  <a:cubicBezTo>
                    <a:pt x="170" y="6"/>
                    <a:pt x="157" y="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58;p60">
              <a:extLst>
                <a:ext uri="{FF2B5EF4-FFF2-40B4-BE49-F238E27FC236}">
                  <a16:creationId xmlns:a16="http://schemas.microsoft.com/office/drawing/2014/main" id="{24407EAB-EDDB-5C95-902D-B136BC533754}"/>
                </a:ext>
              </a:extLst>
            </p:cNvPr>
            <p:cNvSpPr/>
            <p:nvPr/>
          </p:nvSpPr>
          <p:spPr>
            <a:xfrm>
              <a:off x="2835425" y="2440575"/>
              <a:ext cx="7750" cy="6100"/>
            </a:xfrm>
            <a:custGeom>
              <a:avLst/>
              <a:gdLst/>
              <a:ahLst/>
              <a:cxnLst/>
              <a:rect l="l" t="t" r="r" b="b"/>
              <a:pathLst>
                <a:path w="310" h="244" extrusionOk="0">
                  <a:moveTo>
                    <a:pt x="166" y="1"/>
                  </a:moveTo>
                  <a:cubicBezTo>
                    <a:pt x="123" y="1"/>
                    <a:pt x="82" y="22"/>
                    <a:pt x="72" y="73"/>
                  </a:cubicBezTo>
                  <a:cubicBezTo>
                    <a:pt x="72" y="74"/>
                    <a:pt x="72" y="75"/>
                    <a:pt x="72" y="76"/>
                  </a:cubicBezTo>
                  <a:lnTo>
                    <a:pt x="72" y="76"/>
                  </a:lnTo>
                  <a:cubicBezTo>
                    <a:pt x="68" y="78"/>
                    <a:pt x="65" y="80"/>
                    <a:pt x="61" y="82"/>
                  </a:cubicBezTo>
                  <a:lnTo>
                    <a:pt x="61" y="82"/>
                  </a:lnTo>
                  <a:cubicBezTo>
                    <a:pt x="61" y="82"/>
                    <a:pt x="61" y="82"/>
                    <a:pt x="60" y="82"/>
                  </a:cubicBezTo>
                  <a:cubicBezTo>
                    <a:pt x="30" y="82"/>
                    <a:pt x="1" y="118"/>
                    <a:pt x="8" y="152"/>
                  </a:cubicBezTo>
                  <a:lnTo>
                    <a:pt x="8" y="152"/>
                  </a:lnTo>
                  <a:cubicBezTo>
                    <a:pt x="4" y="163"/>
                    <a:pt x="2" y="176"/>
                    <a:pt x="2" y="189"/>
                  </a:cubicBezTo>
                  <a:cubicBezTo>
                    <a:pt x="2" y="223"/>
                    <a:pt x="27" y="240"/>
                    <a:pt x="52" y="240"/>
                  </a:cubicBezTo>
                  <a:cubicBezTo>
                    <a:pt x="66" y="240"/>
                    <a:pt x="79" y="235"/>
                    <a:pt x="89" y="226"/>
                  </a:cubicBezTo>
                  <a:lnTo>
                    <a:pt x="89" y="226"/>
                  </a:lnTo>
                  <a:cubicBezTo>
                    <a:pt x="114" y="237"/>
                    <a:pt x="140" y="243"/>
                    <a:pt x="166" y="243"/>
                  </a:cubicBezTo>
                  <a:cubicBezTo>
                    <a:pt x="184" y="243"/>
                    <a:pt x="203" y="240"/>
                    <a:pt x="220" y="233"/>
                  </a:cubicBezTo>
                  <a:lnTo>
                    <a:pt x="220" y="233"/>
                  </a:lnTo>
                  <a:cubicBezTo>
                    <a:pt x="233" y="237"/>
                    <a:pt x="245" y="239"/>
                    <a:pt x="256" y="240"/>
                  </a:cubicBezTo>
                  <a:cubicBezTo>
                    <a:pt x="283" y="240"/>
                    <a:pt x="310" y="213"/>
                    <a:pt x="306" y="186"/>
                  </a:cubicBezTo>
                  <a:cubicBezTo>
                    <a:pt x="305" y="173"/>
                    <a:pt x="303" y="160"/>
                    <a:pt x="299" y="149"/>
                  </a:cubicBezTo>
                  <a:lnTo>
                    <a:pt x="299" y="149"/>
                  </a:lnTo>
                  <a:cubicBezTo>
                    <a:pt x="309" y="105"/>
                    <a:pt x="289" y="56"/>
                    <a:pt x="246" y="26"/>
                  </a:cubicBezTo>
                  <a:cubicBezTo>
                    <a:pt x="224" y="10"/>
                    <a:pt x="194" y="1"/>
                    <a:pt x="1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59;p60">
              <a:extLst>
                <a:ext uri="{FF2B5EF4-FFF2-40B4-BE49-F238E27FC236}">
                  <a16:creationId xmlns:a16="http://schemas.microsoft.com/office/drawing/2014/main" id="{5A1F334D-624B-8D88-782A-61A1901C4239}"/>
                </a:ext>
              </a:extLst>
            </p:cNvPr>
            <p:cNvSpPr/>
            <p:nvPr/>
          </p:nvSpPr>
          <p:spPr>
            <a:xfrm>
              <a:off x="2859500" y="2443975"/>
              <a:ext cx="8275" cy="10350"/>
            </a:xfrm>
            <a:custGeom>
              <a:avLst/>
              <a:gdLst/>
              <a:ahLst/>
              <a:cxnLst/>
              <a:rect l="l" t="t" r="r" b="b"/>
              <a:pathLst>
                <a:path w="331" h="414" extrusionOk="0">
                  <a:moveTo>
                    <a:pt x="277" y="0"/>
                  </a:moveTo>
                  <a:cubicBezTo>
                    <a:pt x="193" y="8"/>
                    <a:pt x="120" y="49"/>
                    <a:pt x="75" y="111"/>
                  </a:cubicBezTo>
                  <a:lnTo>
                    <a:pt x="75" y="111"/>
                  </a:lnTo>
                  <a:cubicBezTo>
                    <a:pt x="72" y="111"/>
                    <a:pt x="69" y="110"/>
                    <a:pt x="65" y="110"/>
                  </a:cubicBezTo>
                  <a:cubicBezTo>
                    <a:pt x="39" y="110"/>
                    <a:pt x="14" y="127"/>
                    <a:pt x="16" y="161"/>
                  </a:cubicBezTo>
                  <a:cubicBezTo>
                    <a:pt x="16" y="169"/>
                    <a:pt x="17" y="177"/>
                    <a:pt x="19" y="185"/>
                  </a:cubicBezTo>
                  <a:lnTo>
                    <a:pt x="19" y="185"/>
                  </a:lnTo>
                  <a:cubicBezTo>
                    <a:pt x="5" y="213"/>
                    <a:pt x="0" y="241"/>
                    <a:pt x="13" y="267"/>
                  </a:cubicBezTo>
                  <a:lnTo>
                    <a:pt x="13" y="267"/>
                  </a:lnTo>
                  <a:cubicBezTo>
                    <a:pt x="10" y="293"/>
                    <a:pt x="11" y="320"/>
                    <a:pt x="17" y="348"/>
                  </a:cubicBezTo>
                  <a:lnTo>
                    <a:pt x="17" y="348"/>
                  </a:lnTo>
                  <a:cubicBezTo>
                    <a:pt x="3" y="383"/>
                    <a:pt x="35" y="413"/>
                    <a:pt x="68" y="413"/>
                  </a:cubicBezTo>
                  <a:cubicBezTo>
                    <a:pt x="82" y="413"/>
                    <a:pt x="96" y="407"/>
                    <a:pt x="106" y="394"/>
                  </a:cubicBezTo>
                  <a:lnTo>
                    <a:pt x="106" y="394"/>
                  </a:lnTo>
                  <a:cubicBezTo>
                    <a:pt x="238" y="325"/>
                    <a:pt x="317" y="201"/>
                    <a:pt x="331" y="53"/>
                  </a:cubicBezTo>
                  <a:cubicBezTo>
                    <a:pt x="331" y="27"/>
                    <a:pt x="303"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60;p60">
              <a:extLst>
                <a:ext uri="{FF2B5EF4-FFF2-40B4-BE49-F238E27FC236}">
                  <a16:creationId xmlns:a16="http://schemas.microsoft.com/office/drawing/2014/main" id="{DF9CAC1E-37E4-91E8-4298-031486A8675C}"/>
                </a:ext>
              </a:extLst>
            </p:cNvPr>
            <p:cNvSpPr/>
            <p:nvPr/>
          </p:nvSpPr>
          <p:spPr>
            <a:xfrm>
              <a:off x="2831200" y="2464350"/>
              <a:ext cx="4625" cy="2825"/>
            </a:xfrm>
            <a:custGeom>
              <a:avLst/>
              <a:gdLst/>
              <a:ahLst/>
              <a:cxnLst/>
              <a:rect l="l" t="t" r="r" b="b"/>
              <a:pathLst>
                <a:path w="185" h="113" extrusionOk="0">
                  <a:moveTo>
                    <a:pt x="123" y="1"/>
                  </a:moveTo>
                  <a:cubicBezTo>
                    <a:pt x="122" y="1"/>
                    <a:pt x="120" y="1"/>
                    <a:pt x="118" y="1"/>
                  </a:cubicBezTo>
                  <a:cubicBezTo>
                    <a:pt x="101" y="5"/>
                    <a:pt x="84" y="9"/>
                    <a:pt x="67" y="9"/>
                  </a:cubicBezTo>
                  <a:cubicBezTo>
                    <a:pt x="2" y="15"/>
                    <a:pt x="0" y="112"/>
                    <a:pt x="61" y="112"/>
                  </a:cubicBezTo>
                  <a:cubicBezTo>
                    <a:pt x="63" y="112"/>
                    <a:pt x="65" y="112"/>
                    <a:pt x="67" y="112"/>
                  </a:cubicBezTo>
                  <a:cubicBezTo>
                    <a:pt x="84" y="109"/>
                    <a:pt x="101" y="109"/>
                    <a:pt x="118" y="106"/>
                  </a:cubicBezTo>
                  <a:cubicBezTo>
                    <a:pt x="182" y="99"/>
                    <a:pt x="184" y="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61;p60">
              <a:extLst>
                <a:ext uri="{FF2B5EF4-FFF2-40B4-BE49-F238E27FC236}">
                  <a16:creationId xmlns:a16="http://schemas.microsoft.com/office/drawing/2014/main" id="{4B45171C-5D65-B5D3-3852-2EF0EDA084A8}"/>
                </a:ext>
              </a:extLst>
            </p:cNvPr>
            <p:cNvSpPr/>
            <p:nvPr/>
          </p:nvSpPr>
          <p:spPr>
            <a:xfrm>
              <a:off x="2816200" y="2525725"/>
              <a:ext cx="8000" cy="10825"/>
            </a:xfrm>
            <a:custGeom>
              <a:avLst/>
              <a:gdLst/>
              <a:ahLst/>
              <a:cxnLst/>
              <a:rect l="l" t="t" r="r" b="b"/>
              <a:pathLst>
                <a:path w="320" h="433" extrusionOk="0">
                  <a:moveTo>
                    <a:pt x="188" y="0"/>
                  </a:moveTo>
                  <a:cubicBezTo>
                    <a:pt x="165" y="0"/>
                    <a:pt x="143" y="17"/>
                    <a:pt x="135" y="40"/>
                  </a:cubicBezTo>
                  <a:cubicBezTo>
                    <a:pt x="103" y="123"/>
                    <a:pt x="91" y="210"/>
                    <a:pt x="99" y="298"/>
                  </a:cubicBezTo>
                  <a:lnTo>
                    <a:pt x="99" y="298"/>
                  </a:lnTo>
                  <a:cubicBezTo>
                    <a:pt x="95" y="298"/>
                    <a:pt x="92" y="297"/>
                    <a:pt x="88" y="297"/>
                  </a:cubicBezTo>
                  <a:cubicBezTo>
                    <a:pt x="86" y="297"/>
                    <a:pt x="84" y="297"/>
                    <a:pt x="82" y="297"/>
                  </a:cubicBezTo>
                  <a:cubicBezTo>
                    <a:pt x="23" y="297"/>
                    <a:pt x="0" y="388"/>
                    <a:pt x="61" y="397"/>
                  </a:cubicBezTo>
                  <a:cubicBezTo>
                    <a:pt x="71" y="399"/>
                    <a:pt x="81" y="399"/>
                    <a:pt x="91" y="399"/>
                  </a:cubicBezTo>
                  <a:cubicBezTo>
                    <a:pt x="99" y="399"/>
                    <a:pt x="108" y="399"/>
                    <a:pt x="116" y="398"/>
                  </a:cubicBezTo>
                  <a:lnTo>
                    <a:pt x="116" y="398"/>
                  </a:lnTo>
                  <a:cubicBezTo>
                    <a:pt x="124" y="416"/>
                    <a:pt x="146" y="432"/>
                    <a:pt x="168" y="432"/>
                  </a:cubicBezTo>
                  <a:cubicBezTo>
                    <a:pt x="172" y="432"/>
                    <a:pt x="175" y="432"/>
                    <a:pt x="179" y="431"/>
                  </a:cubicBezTo>
                  <a:cubicBezTo>
                    <a:pt x="265" y="397"/>
                    <a:pt x="318" y="320"/>
                    <a:pt x="301" y="226"/>
                  </a:cubicBezTo>
                  <a:lnTo>
                    <a:pt x="301" y="226"/>
                  </a:lnTo>
                  <a:cubicBezTo>
                    <a:pt x="319" y="187"/>
                    <a:pt x="313" y="139"/>
                    <a:pt x="290" y="106"/>
                  </a:cubicBezTo>
                  <a:lnTo>
                    <a:pt x="290" y="106"/>
                  </a:lnTo>
                  <a:cubicBezTo>
                    <a:pt x="277" y="67"/>
                    <a:pt x="252" y="32"/>
                    <a:pt x="212" y="6"/>
                  </a:cubicBezTo>
                  <a:cubicBezTo>
                    <a:pt x="204" y="2"/>
                    <a:pt x="196" y="0"/>
                    <a:pt x="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62;p60">
              <a:extLst>
                <a:ext uri="{FF2B5EF4-FFF2-40B4-BE49-F238E27FC236}">
                  <a16:creationId xmlns:a16="http://schemas.microsoft.com/office/drawing/2014/main" id="{4B7678E5-A0AA-F1BC-9C79-86FDC82BE5BB}"/>
                </a:ext>
              </a:extLst>
            </p:cNvPr>
            <p:cNvSpPr/>
            <p:nvPr/>
          </p:nvSpPr>
          <p:spPr>
            <a:xfrm>
              <a:off x="2793775" y="2093625"/>
              <a:ext cx="8650" cy="7700"/>
            </a:xfrm>
            <a:custGeom>
              <a:avLst/>
              <a:gdLst/>
              <a:ahLst/>
              <a:cxnLst/>
              <a:rect l="l" t="t" r="r" b="b"/>
              <a:pathLst>
                <a:path w="346" h="308" extrusionOk="0">
                  <a:moveTo>
                    <a:pt x="187" y="200"/>
                  </a:moveTo>
                  <a:cubicBezTo>
                    <a:pt x="191" y="200"/>
                    <a:pt x="194" y="201"/>
                    <a:pt x="197" y="202"/>
                  </a:cubicBezTo>
                  <a:lnTo>
                    <a:pt x="197" y="202"/>
                  </a:lnTo>
                  <a:cubicBezTo>
                    <a:pt x="196" y="202"/>
                    <a:pt x="195" y="202"/>
                    <a:pt x="194" y="202"/>
                  </a:cubicBezTo>
                  <a:cubicBezTo>
                    <a:pt x="189" y="202"/>
                    <a:pt x="185" y="202"/>
                    <a:pt x="180" y="201"/>
                  </a:cubicBezTo>
                  <a:lnTo>
                    <a:pt x="180" y="201"/>
                  </a:lnTo>
                  <a:cubicBezTo>
                    <a:pt x="182" y="201"/>
                    <a:pt x="185" y="200"/>
                    <a:pt x="187" y="200"/>
                  </a:cubicBezTo>
                  <a:close/>
                  <a:moveTo>
                    <a:pt x="127" y="0"/>
                  </a:moveTo>
                  <a:cubicBezTo>
                    <a:pt x="105" y="0"/>
                    <a:pt x="82" y="14"/>
                    <a:pt x="75" y="37"/>
                  </a:cubicBezTo>
                  <a:lnTo>
                    <a:pt x="75" y="37"/>
                  </a:lnTo>
                  <a:cubicBezTo>
                    <a:pt x="0" y="90"/>
                    <a:pt x="0" y="198"/>
                    <a:pt x="75" y="261"/>
                  </a:cubicBezTo>
                  <a:cubicBezTo>
                    <a:pt x="105" y="287"/>
                    <a:pt x="159" y="307"/>
                    <a:pt x="209" y="307"/>
                  </a:cubicBezTo>
                  <a:cubicBezTo>
                    <a:pt x="261" y="307"/>
                    <a:pt x="307" y="287"/>
                    <a:pt x="319" y="231"/>
                  </a:cubicBezTo>
                  <a:cubicBezTo>
                    <a:pt x="322" y="218"/>
                    <a:pt x="323" y="205"/>
                    <a:pt x="321" y="194"/>
                  </a:cubicBezTo>
                  <a:lnTo>
                    <a:pt x="321" y="194"/>
                  </a:lnTo>
                  <a:cubicBezTo>
                    <a:pt x="339" y="182"/>
                    <a:pt x="345" y="159"/>
                    <a:pt x="342" y="138"/>
                  </a:cubicBezTo>
                  <a:cubicBezTo>
                    <a:pt x="329" y="54"/>
                    <a:pt x="251" y="8"/>
                    <a:pt x="173" y="8"/>
                  </a:cubicBezTo>
                  <a:cubicBezTo>
                    <a:pt x="167" y="8"/>
                    <a:pt x="160" y="8"/>
                    <a:pt x="155" y="9"/>
                  </a:cubicBezTo>
                  <a:lnTo>
                    <a:pt x="155" y="9"/>
                  </a:lnTo>
                  <a:cubicBezTo>
                    <a:pt x="147" y="3"/>
                    <a:pt x="137" y="0"/>
                    <a:pt x="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63;p60">
              <a:extLst>
                <a:ext uri="{FF2B5EF4-FFF2-40B4-BE49-F238E27FC236}">
                  <a16:creationId xmlns:a16="http://schemas.microsoft.com/office/drawing/2014/main" id="{5570961E-EDE6-DFEB-8740-F3EF8427611E}"/>
                </a:ext>
              </a:extLst>
            </p:cNvPr>
            <p:cNvSpPr/>
            <p:nvPr/>
          </p:nvSpPr>
          <p:spPr>
            <a:xfrm>
              <a:off x="2808350" y="2100075"/>
              <a:ext cx="3950" cy="3925"/>
            </a:xfrm>
            <a:custGeom>
              <a:avLst/>
              <a:gdLst/>
              <a:ahLst/>
              <a:cxnLst/>
              <a:rect l="l" t="t" r="r" b="b"/>
              <a:pathLst>
                <a:path w="158" h="157" extrusionOk="0">
                  <a:moveTo>
                    <a:pt x="104" y="0"/>
                  </a:moveTo>
                  <a:cubicBezTo>
                    <a:pt x="101" y="3"/>
                    <a:pt x="98" y="3"/>
                    <a:pt x="91" y="3"/>
                  </a:cubicBezTo>
                  <a:cubicBezTo>
                    <a:pt x="84" y="6"/>
                    <a:pt x="74" y="10"/>
                    <a:pt x="68" y="16"/>
                  </a:cubicBezTo>
                  <a:cubicBezTo>
                    <a:pt x="51" y="33"/>
                    <a:pt x="34" y="50"/>
                    <a:pt x="17" y="67"/>
                  </a:cubicBezTo>
                  <a:cubicBezTo>
                    <a:pt x="11" y="73"/>
                    <a:pt x="8" y="76"/>
                    <a:pt x="8" y="84"/>
                  </a:cubicBezTo>
                  <a:cubicBezTo>
                    <a:pt x="4" y="90"/>
                    <a:pt x="0" y="96"/>
                    <a:pt x="0" y="104"/>
                  </a:cubicBezTo>
                  <a:cubicBezTo>
                    <a:pt x="0" y="110"/>
                    <a:pt x="4" y="116"/>
                    <a:pt x="8" y="124"/>
                  </a:cubicBezTo>
                  <a:cubicBezTo>
                    <a:pt x="8" y="130"/>
                    <a:pt x="11" y="137"/>
                    <a:pt x="17" y="141"/>
                  </a:cubicBezTo>
                  <a:cubicBezTo>
                    <a:pt x="28" y="150"/>
                    <a:pt x="41" y="157"/>
                    <a:pt x="54" y="157"/>
                  </a:cubicBezTo>
                  <a:cubicBezTo>
                    <a:pt x="57" y="153"/>
                    <a:pt x="64" y="153"/>
                    <a:pt x="68" y="153"/>
                  </a:cubicBezTo>
                  <a:cubicBezTo>
                    <a:pt x="78" y="150"/>
                    <a:pt x="84" y="147"/>
                    <a:pt x="91" y="141"/>
                  </a:cubicBezTo>
                  <a:cubicBezTo>
                    <a:pt x="108" y="124"/>
                    <a:pt x="124" y="107"/>
                    <a:pt x="141" y="90"/>
                  </a:cubicBezTo>
                  <a:cubicBezTo>
                    <a:pt x="148" y="84"/>
                    <a:pt x="151" y="80"/>
                    <a:pt x="151" y="73"/>
                  </a:cubicBezTo>
                  <a:cubicBezTo>
                    <a:pt x="155" y="67"/>
                    <a:pt x="158" y="60"/>
                    <a:pt x="158" y="53"/>
                  </a:cubicBezTo>
                  <a:cubicBezTo>
                    <a:pt x="158" y="47"/>
                    <a:pt x="155" y="40"/>
                    <a:pt x="151" y="33"/>
                  </a:cubicBezTo>
                  <a:cubicBezTo>
                    <a:pt x="151" y="27"/>
                    <a:pt x="148" y="20"/>
                    <a:pt x="141" y="16"/>
                  </a:cubicBezTo>
                  <a:cubicBezTo>
                    <a:pt x="131" y="6"/>
                    <a:pt x="118" y="0"/>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64;p60">
              <a:extLst>
                <a:ext uri="{FF2B5EF4-FFF2-40B4-BE49-F238E27FC236}">
                  <a16:creationId xmlns:a16="http://schemas.microsoft.com/office/drawing/2014/main" id="{1C215224-7415-1FA5-F81B-5A3C1140830A}"/>
                </a:ext>
              </a:extLst>
            </p:cNvPr>
            <p:cNvSpPr/>
            <p:nvPr/>
          </p:nvSpPr>
          <p:spPr>
            <a:xfrm>
              <a:off x="3121325" y="2067850"/>
              <a:ext cx="15625" cy="28600"/>
            </a:xfrm>
            <a:custGeom>
              <a:avLst/>
              <a:gdLst/>
              <a:ahLst/>
              <a:cxnLst/>
              <a:rect l="l" t="t" r="r" b="b"/>
              <a:pathLst>
                <a:path w="625" h="1144" extrusionOk="0">
                  <a:moveTo>
                    <a:pt x="329" y="1"/>
                  </a:moveTo>
                  <a:cubicBezTo>
                    <a:pt x="288" y="1"/>
                    <a:pt x="251" y="18"/>
                    <a:pt x="234" y="60"/>
                  </a:cubicBezTo>
                  <a:lnTo>
                    <a:pt x="207" y="97"/>
                  </a:lnTo>
                  <a:cubicBezTo>
                    <a:pt x="57" y="185"/>
                    <a:pt x="0" y="386"/>
                    <a:pt x="33" y="556"/>
                  </a:cubicBezTo>
                  <a:cubicBezTo>
                    <a:pt x="64" y="727"/>
                    <a:pt x="164" y="877"/>
                    <a:pt x="261" y="1021"/>
                  </a:cubicBezTo>
                  <a:cubicBezTo>
                    <a:pt x="291" y="1068"/>
                    <a:pt x="325" y="1115"/>
                    <a:pt x="378" y="1135"/>
                  </a:cubicBezTo>
                  <a:cubicBezTo>
                    <a:pt x="394" y="1141"/>
                    <a:pt x="410" y="1144"/>
                    <a:pt x="426" y="1144"/>
                  </a:cubicBezTo>
                  <a:cubicBezTo>
                    <a:pt x="533" y="1144"/>
                    <a:pt x="624" y="1004"/>
                    <a:pt x="615" y="883"/>
                  </a:cubicBezTo>
                  <a:cubicBezTo>
                    <a:pt x="606" y="747"/>
                    <a:pt x="529" y="622"/>
                    <a:pt x="515" y="486"/>
                  </a:cubicBezTo>
                  <a:cubicBezTo>
                    <a:pt x="505" y="365"/>
                    <a:pt x="545" y="238"/>
                    <a:pt x="509" y="125"/>
                  </a:cubicBezTo>
                  <a:cubicBezTo>
                    <a:pt x="483" y="53"/>
                    <a:pt x="399" y="1"/>
                    <a:pt x="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65;p60">
              <a:extLst>
                <a:ext uri="{FF2B5EF4-FFF2-40B4-BE49-F238E27FC236}">
                  <a16:creationId xmlns:a16="http://schemas.microsoft.com/office/drawing/2014/main" id="{36A68005-5BE1-54CB-9659-B2110EEF20E0}"/>
                </a:ext>
              </a:extLst>
            </p:cNvPr>
            <p:cNvSpPr/>
            <p:nvPr/>
          </p:nvSpPr>
          <p:spPr>
            <a:xfrm>
              <a:off x="3065350" y="2151250"/>
              <a:ext cx="39900" cy="19750"/>
            </a:xfrm>
            <a:custGeom>
              <a:avLst/>
              <a:gdLst/>
              <a:ahLst/>
              <a:cxnLst/>
              <a:rect l="l" t="t" r="r" b="b"/>
              <a:pathLst>
                <a:path w="1596" h="790" extrusionOk="0">
                  <a:moveTo>
                    <a:pt x="1034" y="88"/>
                  </a:moveTo>
                  <a:lnTo>
                    <a:pt x="993" y="121"/>
                  </a:lnTo>
                  <a:lnTo>
                    <a:pt x="993" y="121"/>
                  </a:lnTo>
                  <a:cubicBezTo>
                    <a:pt x="1008" y="113"/>
                    <a:pt x="1022" y="102"/>
                    <a:pt x="1034" y="88"/>
                  </a:cubicBezTo>
                  <a:close/>
                  <a:moveTo>
                    <a:pt x="1294" y="0"/>
                  </a:moveTo>
                  <a:cubicBezTo>
                    <a:pt x="1288" y="0"/>
                    <a:pt x="1282" y="0"/>
                    <a:pt x="1275" y="1"/>
                  </a:cubicBezTo>
                  <a:cubicBezTo>
                    <a:pt x="1143" y="12"/>
                    <a:pt x="1032" y="91"/>
                    <a:pt x="928" y="173"/>
                  </a:cubicBezTo>
                  <a:lnTo>
                    <a:pt x="928" y="173"/>
                  </a:lnTo>
                  <a:lnTo>
                    <a:pt x="993" y="121"/>
                  </a:lnTo>
                  <a:lnTo>
                    <a:pt x="993" y="121"/>
                  </a:lnTo>
                  <a:cubicBezTo>
                    <a:pt x="970" y="133"/>
                    <a:pt x="946" y="138"/>
                    <a:pt x="919" y="138"/>
                  </a:cubicBezTo>
                  <a:cubicBezTo>
                    <a:pt x="820" y="138"/>
                    <a:pt x="701" y="65"/>
                    <a:pt x="596" y="27"/>
                  </a:cubicBezTo>
                  <a:cubicBezTo>
                    <a:pt x="553" y="12"/>
                    <a:pt x="508" y="5"/>
                    <a:pt x="462" y="5"/>
                  </a:cubicBezTo>
                  <a:cubicBezTo>
                    <a:pt x="285" y="5"/>
                    <a:pt x="106" y="113"/>
                    <a:pt x="37" y="278"/>
                  </a:cubicBezTo>
                  <a:cubicBezTo>
                    <a:pt x="11" y="345"/>
                    <a:pt x="0" y="423"/>
                    <a:pt x="23" y="489"/>
                  </a:cubicBezTo>
                  <a:cubicBezTo>
                    <a:pt x="54" y="576"/>
                    <a:pt x="134" y="636"/>
                    <a:pt x="215" y="680"/>
                  </a:cubicBezTo>
                  <a:cubicBezTo>
                    <a:pt x="356" y="754"/>
                    <a:pt x="515" y="789"/>
                    <a:pt x="674" y="789"/>
                  </a:cubicBezTo>
                  <a:cubicBezTo>
                    <a:pt x="989" y="789"/>
                    <a:pt x="1306" y="651"/>
                    <a:pt x="1499" y="402"/>
                  </a:cubicBezTo>
                  <a:cubicBezTo>
                    <a:pt x="1533" y="358"/>
                    <a:pt x="1563" y="312"/>
                    <a:pt x="1573" y="258"/>
                  </a:cubicBezTo>
                  <a:cubicBezTo>
                    <a:pt x="1596" y="114"/>
                    <a:pt x="1439" y="0"/>
                    <a:pt x="1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8"/>
        <p:cNvGrpSpPr/>
        <p:nvPr/>
      </p:nvGrpSpPr>
      <p:grpSpPr>
        <a:xfrm>
          <a:off x="0" y="0"/>
          <a:ext cx="0" cy="0"/>
          <a:chOff x="0" y="0"/>
          <a:chExt cx="0" cy="0"/>
        </a:xfrm>
      </p:grpSpPr>
      <p:grpSp>
        <p:nvGrpSpPr>
          <p:cNvPr id="2529" name="Google Shape;2529;p70"/>
          <p:cNvGrpSpPr/>
          <p:nvPr/>
        </p:nvGrpSpPr>
        <p:grpSpPr>
          <a:xfrm>
            <a:off x="1400540" y="1477217"/>
            <a:ext cx="1475170" cy="1346907"/>
            <a:chOff x="5625257" y="2123264"/>
            <a:chExt cx="2716204" cy="2482320"/>
          </a:xfrm>
        </p:grpSpPr>
        <p:sp>
          <p:nvSpPr>
            <p:cNvPr id="2530" name="Google Shape;2530;p70"/>
            <p:cNvSpPr/>
            <p:nvPr/>
          </p:nvSpPr>
          <p:spPr>
            <a:xfrm>
              <a:off x="5625257" y="2123264"/>
              <a:ext cx="2716204" cy="248232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0"/>
            <p:cNvSpPr/>
            <p:nvPr/>
          </p:nvSpPr>
          <p:spPr>
            <a:xfrm>
              <a:off x="6015167" y="2975483"/>
              <a:ext cx="89808" cy="57955"/>
            </a:xfrm>
            <a:custGeom>
              <a:avLst/>
              <a:gdLst/>
              <a:ahLst/>
              <a:cxnLst/>
              <a:rect l="l" t="t" r="r" b="b"/>
              <a:pathLst>
                <a:path w="609" h="393" extrusionOk="0">
                  <a:moveTo>
                    <a:pt x="293" y="1"/>
                  </a:moveTo>
                  <a:cubicBezTo>
                    <a:pt x="177" y="1"/>
                    <a:pt x="24" y="90"/>
                    <a:pt x="14" y="213"/>
                  </a:cubicBezTo>
                  <a:cubicBezTo>
                    <a:pt x="1" y="349"/>
                    <a:pt x="147" y="392"/>
                    <a:pt x="250" y="392"/>
                  </a:cubicBezTo>
                  <a:lnTo>
                    <a:pt x="316" y="392"/>
                  </a:lnTo>
                  <a:cubicBezTo>
                    <a:pt x="433" y="392"/>
                    <a:pt x="586" y="303"/>
                    <a:pt x="595" y="180"/>
                  </a:cubicBezTo>
                  <a:cubicBezTo>
                    <a:pt x="609" y="44"/>
                    <a:pt x="463"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0"/>
            <p:cNvSpPr/>
            <p:nvPr/>
          </p:nvSpPr>
          <p:spPr>
            <a:xfrm>
              <a:off x="5842332" y="3182233"/>
              <a:ext cx="131394" cy="36867"/>
            </a:xfrm>
            <a:custGeom>
              <a:avLst/>
              <a:gdLst/>
              <a:ahLst/>
              <a:cxnLst/>
              <a:rect l="l" t="t" r="r" b="b"/>
              <a:pathLst>
                <a:path w="891" h="250" extrusionOk="0">
                  <a:moveTo>
                    <a:pt x="548" y="1"/>
                  </a:moveTo>
                  <a:cubicBezTo>
                    <a:pt x="382" y="1"/>
                    <a:pt x="0" y="249"/>
                    <a:pt x="343" y="249"/>
                  </a:cubicBezTo>
                  <a:cubicBezTo>
                    <a:pt x="508" y="249"/>
                    <a:pt x="89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0"/>
            <p:cNvSpPr/>
            <p:nvPr/>
          </p:nvSpPr>
          <p:spPr>
            <a:xfrm>
              <a:off x="6030504" y="3227801"/>
              <a:ext cx="98508" cy="43798"/>
            </a:xfrm>
            <a:custGeom>
              <a:avLst/>
              <a:gdLst/>
              <a:ahLst/>
              <a:cxnLst/>
              <a:rect l="l" t="t" r="r" b="b"/>
              <a:pathLst>
                <a:path w="668" h="297" extrusionOk="0">
                  <a:moveTo>
                    <a:pt x="399" y="0"/>
                  </a:moveTo>
                  <a:cubicBezTo>
                    <a:pt x="286" y="0"/>
                    <a:pt x="129" y="37"/>
                    <a:pt x="63" y="140"/>
                  </a:cubicBezTo>
                  <a:cubicBezTo>
                    <a:pt x="0" y="243"/>
                    <a:pt x="116" y="296"/>
                    <a:pt x="203" y="296"/>
                  </a:cubicBezTo>
                  <a:lnTo>
                    <a:pt x="269" y="296"/>
                  </a:lnTo>
                  <a:cubicBezTo>
                    <a:pt x="382" y="296"/>
                    <a:pt x="538" y="259"/>
                    <a:pt x="605" y="157"/>
                  </a:cubicBezTo>
                  <a:cubicBezTo>
                    <a:pt x="668" y="57"/>
                    <a:pt x="551"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0"/>
            <p:cNvSpPr/>
            <p:nvPr/>
          </p:nvSpPr>
          <p:spPr>
            <a:xfrm>
              <a:off x="6217053" y="3112628"/>
              <a:ext cx="107946" cy="57955"/>
            </a:xfrm>
            <a:custGeom>
              <a:avLst/>
              <a:gdLst/>
              <a:ahLst/>
              <a:cxnLst/>
              <a:rect l="l" t="t" r="r" b="b"/>
              <a:pathLst>
                <a:path w="732" h="393" extrusionOk="0">
                  <a:moveTo>
                    <a:pt x="386" y="1"/>
                  </a:moveTo>
                  <a:cubicBezTo>
                    <a:pt x="91" y="1"/>
                    <a:pt x="1" y="393"/>
                    <a:pt x="346" y="393"/>
                  </a:cubicBezTo>
                  <a:cubicBezTo>
                    <a:pt x="645" y="393"/>
                    <a:pt x="732"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0"/>
            <p:cNvSpPr/>
            <p:nvPr/>
          </p:nvSpPr>
          <p:spPr>
            <a:xfrm>
              <a:off x="6182250" y="2958819"/>
              <a:ext cx="89365" cy="32443"/>
            </a:xfrm>
            <a:custGeom>
              <a:avLst/>
              <a:gdLst/>
              <a:ahLst/>
              <a:cxnLst/>
              <a:rect l="l" t="t" r="r" b="b"/>
              <a:pathLst>
                <a:path w="606" h="220" extrusionOk="0">
                  <a:moveTo>
                    <a:pt x="433" y="1"/>
                  </a:moveTo>
                  <a:cubicBezTo>
                    <a:pt x="310" y="1"/>
                    <a:pt x="177" y="27"/>
                    <a:pt x="74" y="97"/>
                  </a:cubicBezTo>
                  <a:cubicBezTo>
                    <a:pt x="1" y="150"/>
                    <a:pt x="1" y="220"/>
                    <a:pt x="107" y="220"/>
                  </a:cubicBezTo>
                  <a:lnTo>
                    <a:pt x="174" y="220"/>
                  </a:lnTo>
                  <a:cubicBezTo>
                    <a:pt x="296" y="220"/>
                    <a:pt x="429" y="194"/>
                    <a:pt x="532" y="124"/>
                  </a:cubicBezTo>
                  <a:cubicBezTo>
                    <a:pt x="606" y="70"/>
                    <a:pt x="606"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2536;p70"/>
          <p:cNvGrpSpPr/>
          <p:nvPr/>
        </p:nvGrpSpPr>
        <p:grpSpPr>
          <a:xfrm rot="10800000">
            <a:off x="6268315" y="1477217"/>
            <a:ext cx="1475170" cy="1346907"/>
            <a:chOff x="5625257" y="2123264"/>
            <a:chExt cx="2716204" cy="2482320"/>
          </a:xfrm>
        </p:grpSpPr>
        <p:sp>
          <p:nvSpPr>
            <p:cNvPr id="2537" name="Google Shape;2537;p70"/>
            <p:cNvSpPr/>
            <p:nvPr/>
          </p:nvSpPr>
          <p:spPr>
            <a:xfrm>
              <a:off x="5625257" y="2123264"/>
              <a:ext cx="2716204" cy="2482320"/>
            </a:xfrm>
            <a:custGeom>
              <a:avLst/>
              <a:gdLst/>
              <a:ahLst/>
              <a:cxnLst/>
              <a:rect l="l" t="t" r="r" b="b"/>
              <a:pathLst>
                <a:path w="18419" h="16833" extrusionOk="0">
                  <a:moveTo>
                    <a:pt x="12177" y="0"/>
                  </a:moveTo>
                  <a:cubicBezTo>
                    <a:pt x="11648" y="0"/>
                    <a:pt x="11109" y="46"/>
                    <a:pt x="10599" y="46"/>
                  </a:cubicBezTo>
                  <a:cubicBezTo>
                    <a:pt x="10579" y="46"/>
                    <a:pt x="10558" y="46"/>
                    <a:pt x="10538" y="46"/>
                  </a:cubicBezTo>
                  <a:cubicBezTo>
                    <a:pt x="10391" y="45"/>
                    <a:pt x="10250" y="43"/>
                    <a:pt x="10112" y="43"/>
                  </a:cubicBezTo>
                  <a:cubicBezTo>
                    <a:pt x="9632" y="43"/>
                    <a:pt x="9195" y="68"/>
                    <a:pt x="8715" y="262"/>
                  </a:cubicBezTo>
                  <a:cubicBezTo>
                    <a:pt x="8256" y="447"/>
                    <a:pt x="7784" y="577"/>
                    <a:pt x="7306" y="707"/>
                  </a:cubicBezTo>
                  <a:cubicBezTo>
                    <a:pt x="6073" y="1039"/>
                    <a:pt x="5021" y="1344"/>
                    <a:pt x="3911" y="2033"/>
                  </a:cubicBezTo>
                  <a:cubicBezTo>
                    <a:pt x="2246" y="3062"/>
                    <a:pt x="855" y="4763"/>
                    <a:pt x="292" y="6650"/>
                  </a:cubicBezTo>
                  <a:cubicBezTo>
                    <a:pt x="1" y="7637"/>
                    <a:pt x="143" y="8746"/>
                    <a:pt x="143" y="9767"/>
                  </a:cubicBezTo>
                  <a:cubicBezTo>
                    <a:pt x="143" y="10640"/>
                    <a:pt x="117" y="11328"/>
                    <a:pt x="422" y="12145"/>
                  </a:cubicBezTo>
                  <a:cubicBezTo>
                    <a:pt x="801" y="13168"/>
                    <a:pt x="1482" y="13643"/>
                    <a:pt x="2176" y="14444"/>
                  </a:cubicBezTo>
                  <a:cubicBezTo>
                    <a:pt x="2652" y="14992"/>
                    <a:pt x="3083" y="15451"/>
                    <a:pt x="3665" y="15882"/>
                  </a:cubicBezTo>
                  <a:cubicBezTo>
                    <a:pt x="4306" y="16414"/>
                    <a:pt x="5631" y="16763"/>
                    <a:pt x="6744" y="16763"/>
                  </a:cubicBezTo>
                  <a:cubicBezTo>
                    <a:pt x="7524" y="16763"/>
                    <a:pt x="8354" y="16832"/>
                    <a:pt x="9165" y="16832"/>
                  </a:cubicBezTo>
                  <a:cubicBezTo>
                    <a:pt x="9611" y="16832"/>
                    <a:pt x="10052" y="16811"/>
                    <a:pt x="10475" y="16746"/>
                  </a:cubicBezTo>
                  <a:cubicBezTo>
                    <a:pt x="11206" y="16633"/>
                    <a:pt x="12077" y="16225"/>
                    <a:pt x="12731" y="15896"/>
                  </a:cubicBezTo>
                  <a:cubicBezTo>
                    <a:pt x="13538" y="15487"/>
                    <a:pt x="14352" y="15025"/>
                    <a:pt x="15119" y="14547"/>
                  </a:cubicBezTo>
                  <a:cubicBezTo>
                    <a:pt x="16150" y="13902"/>
                    <a:pt x="17063" y="13221"/>
                    <a:pt x="17758" y="12198"/>
                  </a:cubicBezTo>
                  <a:cubicBezTo>
                    <a:pt x="18389" y="11262"/>
                    <a:pt x="18399" y="10368"/>
                    <a:pt x="18402" y="9275"/>
                  </a:cubicBezTo>
                  <a:cubicBezTo>
                    <a:pt x="18419" y="6633"/>
                    <a:pt x="17798" y="4102"/>
                    <a:pt x="15970" y="2108"/>
                  </a:cubicBezTo>
                  <a:cubicBezTo>
                    <a:pt x="15233" y="1305"/>
                    <a:pt x="14279" y="291"/>
                    <a:pt x="13163" y="79"/>
                  </a:cubicBezTo>
                  <a:cubicBezTo>
                    <a:pt x="12845" y="19"/>
                    <a:pt x="12513" y="0"/>
                    <a:pt x="12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0"/>
            <p:cNvSpPr/>
            <p:nvPr/>
          </p:nvSpPr>
          <p:spPr>
            <a:xfrm>
              <a:off x="6015167" y="2975483"/>
              <a:ext cx="89808" cy="57955"/>
            </a:xfrm>
            <a:custGeom>
              <a:avLst/>
              <a:gdLst/>
              <a:ahLst/>
              <a:cxnLst/>
              <a:rect l="l" t="t" r="r" b="b"/>
              <a:pathLst>
                <a:path w="609" h="393" extrusionOk="0">
                  <a:moveTo>
                    <a:pt x="293" y="1"/>
                  </a:moveTo>
                  <a:cubicBezTo>
                    <a:pt x="177" y="1"/>
                    <a:pt x="24" y="90"/>
                    <a:pt x="14" y="213"/>
                  </a:cubicBezTo>
                  <a:cubicBezTo>
                    <a:pt x="1" y="349"/>
                    <a:pt x="147" y="392"/>
                    <a:pt x="250" y="392"/>
                  </a:cubicBezTo>
                  <a:lnTo>
                    <a:pt x="316" y="392"/>
                  </a:lnTo>
                  <a:cubicBezTo>
                    <a:pt x="433" y="392"/>
                    <a:pt x="586" y="303"/>
                    <a:pt x="595" y="180"/>
                  </a:cubicBezTo>
                  <a:cubicBezTo>
                    <a:pt x="609" y="44"/>
                    <a:pt x="463" y="1"/>
                    <a:pt x="3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0"/>
            <p:cNvSpPr/>
            <p:nvPr/>
          </p:nvSpPr>
          <p:spPr>
            <a:xfrm>
              <a:off x="5842332" y="3182233"/>
              <a:ext cx="131394" cy="36867"/>
            </a:xfrm>
            <a:custGeom>
              <a:avLst/>
              <a:gdLst/>
              <a:ahLst/>
              <a:cxnLst/>
              <a:rect l="l" t="t" r="r" b="b"/>
              <a:pathLst>
                <a:path w="891" h="250" extrusionOk="0">
                  <a:moveTo>
                    <a:pt x="548" y="1"/>
                  </a:moveTo>
                  <a:cubicBezTo>
                    <a:pt x="382" y="1"/>
                    <a:pt x="0" y="249"/>
                    <a:pt x="343" y="249"/>
                  </a:cubicBezTo>
                  <a:cubicBezTo>
                    <a:pt x="508" y="249"/>
                    <a:pt x="890"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0"/>
            <p:cNvSpPr/>
            <p:nvPr/>
          </p:nvSpPr>
          <p:spPr>
            <a:xfrm>
              <a:off x="6030504" y="3227801"/>
              <a:ext cx="98508" cy="43798"/>
            </a:xfrm>
            <a:custGeom>
              <a:avLst/>
              <a:gdLst/>
              <a:ahLst/>
              <a:cxnLst/>
              <a:rect l="l" t="t" r="r" b="b"/>
              <a:pathLst>
                <a:path w="668" h="297" extrusionOk="0">
                  <a:moveTo>
                    <a:pt x="399" y="0"/>
                  </a:moveTo>
                  <a:cubicBezTo>
                    <a:pt x="286" y="0"/>
                    <a:pt x="129" y="37"/>
                    <a:pt x="63" y="140"/>
                  </a:cubicBezTo>
                  <a:cubicBezTo>
                    <a:pt x="0" y="243"/>
                    <a:pt x="116" y="296"/>
                    <a:pt x="203" y="296"/>
                  </a:cubicBezTo>
                  <a:lnTo>
                    <a:pt x="269" y="296"/>
                  </a:lnTo>
                  <a:cubicBezTo>
                    <a:pt x="382" y="296"/>
                    <a:pt x="538" y="259"/>
                    <a:pt x="605" y="157"/>
                  </a:cubicBezTo>
                  <a:cubicBezTo>
                    <a:pt x="668" y="57"/>
                    <a:pt x="551" y="0"/>
                    <a:pt x="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0"/>
            <p:cNvSpPr/>
            <p:nvPr/>
          </p:nvSpPr>
          <p:spPr>
            <a:xfrm>
              <a:off x="6217053" y="3112628"/>
              <a:ext cx="107946" cy="57955"/>
            </a:xfrm>
            <a:custGeom>
              <a:avLst/>
              <a:gdLst/>
              <a:ahLst/>
              <a:cxnLst/>
              <a:rect l="l" t="t" r="r" b="b"/>
              <a:pathLst>
                <a:path w="732" h="393" extrusionOk="0">
                  <a:moveTo>
                    <a:pt x="386" y="1"/>
                  </a:moveTo>
                  <a:cubicBezTo>
                    <a:pt x="91" y="1"/>
                    <a:pt x="1" y="393"/>
                    <a:pt x="346" y="393"/>
                  </a:cubicBezTo>
                  <a:cubicBezTo>
                    <a:pt x="645" y="393"/>
                    <a:pt x="732" y="1"/>
                    <a:pt x="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0"/>
            <p:cNvSpPr/>
            <p:nvPr/>
          </p:nvSpPr>
          <p:spPr>
            <a:xfrm>
              <a:off x="6182250" y="2958819"/>
              <a:ext cx="89365" cy="32443"/>
            </a:xfrm>
            <a:custGeom>
              <a:avLst/>
              <a:gdLst/>
              <a:ahLst/>
              <a:cxnLst/>
              <a:rect l="l" t="t" r="r" b="b"/>
              <a:pathLst>
                <a:path w="606" h="220" extrusionOk="0">
                  <a:moveTo>
                    <a:pt x="433" y="1"/>
                  </a:moveTo>
                  <a:cubicBezTo>
                    <a:pt x="310" y="1"/>
                    <a:pt x="177" y="27"/>
                    <a:pt x="74" y="97"/>
                  </a:cubicBezTo>
                  <a:cubicBezTo>
                    <a:pt x="1" y="150"/>
                    <a:pt x="1" y="220"/>
                    <a:pt x="107" y="220"/>
                  </a:cubicBezTo>
                  <a:lnTo>
                    <a:pt x="174" y="220"/>
                  </a:lnTo>
                  <a:cubicBezTo>
                    <a:pt x="296" y="220"/>
                    <a:pt x="429" y="194"/>
                    <a:pt x="532" y="124"/>
                  </a:cubicBezTo>
                  <a:cubicBezTo>
                    <a:pt x="606" y="70"/>
                    <a:pt x="606"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3" name="Google Shape;2543;p70"/>
          <p:cNvSpPr txBox="1">
            <a:spLocks noGrp="1"/>
          </p:cNvSpPr>
          <p:nvPr>
            <p:ph type="subTitle" idx="1"/>
          </p:nvPr>
        </p:nvSpPr>
        <p:spPr>
          <a:xfrm>
            <a:off x="739213" y="2898575"/>
            <a:ext cx="27978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Gans thường gặp phải vấn đề của việc đồng bộ hóa giữa bộ phân biệt và bộ tạo sinh.  Gây ra hiện tượng model collapse</a:t>
            </a:r>
            <a:endParaRPr/>
          </a:p>
        </p:txBody>
      </p:sp>
      <p:sp>
        <p:nvSpPr>
          <p:cNvPr id="2544" name="Google Shape;2544;p70"/>
          <p:cNvSpPr txBox="1">
            <a:spLocks noGrp="1"/>
          </p:cNvSpPr>
          <p:nvPr>
            <p:ph type="subTitle" idx="2"/>
          </p:nvPr>
        </p:nvSpPr>
        <p:spPr>
          <a:xfrm>
            <a:off x="5607010" y="2898550"/>
            <a:ext cx="2797800" cy="78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Việc đánh giá chất lượng mô hình GANs là qúa trình mở, chưa có phương pháp đánh giá chuẩn xác và toàn diện </a:t>
            </a:r>
            <a:endParaRPr/>
          </a:p>
        </p:txBody>
      </p:sp>
      <p:sp>
        <p:nvSpPr>
          <p:cNvPr id="2545" name="Google Shape;2545;p70"/>
          <p:cNvSpPr txBox="1">
            <a:spLocks noGrp="1"/>
          </p:cNvSpPr>
          <p:nvPr>
            <p:ph type="subTitle" idx="3"/>
          </p:nvPr>
        </p:nvSpPr>
        <p:spPr>
          <a:xfrm>
            <a:off x="1333359" y="1903848"/>
            <a:ext cx="1623033" cy="606325"/>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Khó huấn luyện</a:t>
            </a:r>
            <a:endParaRPr/>
          </a:p>
        </p:txBody>
      </p:sp>
      <p:sp>
        <p:nvSpPr>
          <p:cNvPr id="2546" name="Google Shape;2546;p70"/>
          <p:cNvSpPr txBox="1">
            <a:spLocks noGrp="1"/>
          </p:cNvSpPr>
          <p:nvPr>
            <p:ph type="subTitle" idx="4"/>
          </p:nvPr>
        </p:nvSpPr>
        <p:spPr>
          <a:xfrm>
            <a:off x="6236258" y="1877786"/>
            <a:ext cx="1482935" cy="58072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Khó đánh giá</a:t>
            </a:r>
            <a:endParaRPr/>
          </a:p>
        </p:txBody>
      </p:sp>
      <p:grpSp>
        <p:nvGrpSpPr>
          <p:cNvPr id="2548" name="Google Shape;2548;p70"/>
          <p:cNvGrpSpPr/>
          <p:nvPr/>
        </p:nvGrpSpPr>
        <p:grpSpPr>
          <a:xfrm>
            <a:off x="3888370" y="2153254"/>
            <a:ext cx="1350886" cy="1207160"/>
            <a:chOff x="3888370" y="2153254"/>
            <a:chExt cx="1350886" cy="1207160"/>
          </a:xfrm>
        </p:grpSpPr>
        <p:sp>
          <p:nvSpPr>
            <p:cNvPr id="2549" name="Google Shape;2549;p70"/>
            <p:cNvSpPr/>
            <p:nvPr/>
          </p:nvSpPr>
          <p:spPr>
            <a:xfrm>
              <a:off x="4561503" y="2155837"/>
              <a:ext cx="95640" cy="143498"/>
            </a:xfrm>
            <a:custGeom>
              <a:avLst/>
              <a:gdLst/>
              <a:ahLst/>
              <a:cxnLst/>
              <a:rect l="l" t="t" r="r" b="b"/>
              <a:pathLst>
                <a:path w="1259" h="1889" extrusionOk="0">
                  <a:moveTo>
                    <a:pt x="588" y="1"/>
                  </a:moveTo>
                  <a:cubicBezTo>
                    <a:pt x="579" y="1"/>
                    <a:pt x="571" y="1"/>
                    <a:pt x="563" y="2"/>
                  </a:cubicBezTo>
                  <a:cubicBezTo>
                    <a:pt x="295" y="18"/>
                    <a:pt x="118" y="296"/>
                    <a:pt x="68" y="560"/>
                  </a:cubicBezTo>
                  <a:cubicBezTo>
                    <a:pt x="1" y="922"/>
                    <a:pt x="91" y="1310"/>
                    <a:pt x="315" y="1601"/>
                  </a:cubicBezTo>
                  <a:lnTo>
                    <a:pt x="660" y="1889"/>
                  </a:lnTo>
                  <a:cubicBezTo>
                    <a:pt x="1068" y="1578"/>
                    <a:pt x="1259" y="1009"/>
                    <a:pt x="1122" y="514"/>
                  </a:cubicBezTo>
                  <a:cubicBezTo>
                    <a:pt x="1050" y="261"/>
                    <a:pt x="849" y="1"/>
                    <a:pt x="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0"/>
            <p:cNvSpPr/>
            <p:nvPr/>
          </p:nvSpPr>
          <p:spPr>
            <a:xfrm>
              <a:off x="4509923" y="2257858"/>
              <a:ext cx="222957" cy="252432"/>
            </a:xfrm>
            <a:custGeom>
              <a:avLst/>
              <a:gdLst/>
              <a:ahLst/>
              <a:cxnLst/>
              <a:rect l="l" t="t" r="r" b="b"/>
              <a:pathLst>
                <a:path w="2935" h="3323" extrusionOk="0">
                  <a:moveTo>
                    <a:pt x="968" y="0"/>
                  </a:moveTo>
                  <a:cubicBezTo>
                    <a:pt x="686" y="0"/>
                    <a:pt x="407" y="104"/>
                    <a:pt x="231" y="322"/>
                  </a:cubicBezTo>
                  <a:cubicBezTo>
                    <a:pt x="0" y="616"/>
                    <a:pt x="4" y="1045"/>
                    <a:pt x="155" y="1386"/>
                  </a:cubicBezTo>
                  <a:cubicBezTo>
                    <a:pt x="308" y="1724"/>
                    <a:pt x="586" y="1991"/>
                    <a:pt x="877" y="2226"/>
                  </a:cubicBezTo>
                  <a:cubicBezTo>
                    <a:pt x="1489" y="2711"/>
                    <a:pt x="2189" y="3086"/>
                    <a:pt x="2935" y="3323"/>
                  </a:cubicBezTo>
                  <a:lnTo>
                    <a:pt x="2728" y="2825"/>
                  </a:lnTo>
                  <a:cubicBezTo>
                    <a:pt x="2751" y="2192"/>
                    <a:pt x="2604" y="1553"/>
                    <a:pt x="2303" y="994"/>
                  </a:cubicBezTo>
                  <a:cubicBezTo>
                    <a:pt x="2098" y="612"/>
                    <a:pt x="1811" y="258"/>
                    <a:pt x="1412" y="90"/>
                  </a:cubicBezTo>
                  <a:cubicBezTo>
                    <a:pt x="1274" y="31"/>
                    <a:pt x="1120" y="0"/>
                    <a:pt x="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0"/>
            <p:cNvSpPr/>
            <p:nvPr/>
          </p:nvSpPr>
          <p:spPr>
            <a:xfrm>
              <a:off x="4918463" y="2235068"/>
              <a:ext cx="125798" cy="162109"/>
            </a:xfrm>
            <a:custGeom>
              <a:avLst/>
              <a:gdLst/>
              <a:ahLst/>
              <a:cxnLst/>
              <a:rect l="l" t="t" r="r" b="b"/>
              <a:pathLst>
                <a:path w="1656" h="2134" extrusionOk="0">
                  <a:moveTo>
                    <a:pt x="881" y="1"/>
                  </a:moveTo>
                  <a:cubicBezTo>
                    <a:pt x="701" y="1"/>
                    <a:pt x="517" y="64"/>
                    <a:pt x="378" y="180"/>
                  </a:cubicBezTo>
                  <a:cubicBezTo>
                    <a:pt x="110" y="401"/>
                    <a:pt x="0" y="769"/>
                    <a:pt x="3" y="1117"/>
                  </a:cubicBezTo>
                  <a:cubicBezTo>
                    <a:pt x="6" y="1417"/>
                    <a:pt x="86" y="1709"/>
                    <a:pt x="179" y="1996"/>
                  </a:cubicBezTo>
                  <a:lnTo>
                    <a:pt x="179" y="1996"/>
                  </a:lnTo>
                  <a:cubicBezTo>
                    <a:pt x="159" y="1984"/>
                    <a:pt x="139" y="1971"/>
                    <a:pt x="120" y="1957"/>
                  </a:cubicBezTo>
                  <a:lnTo>
                    <a:pt x="120" y="1957"/>
                  </a:lnTo>
                  <a:lnTo>
                    <a:pt x="224" y="2134"/>
                  </a:lnTo>
                  <a:cubicBezTo>
                    <a:pt x="209" y="2088"/>
                    <a:pt x="194" y="2042"/>
                    <a:pt x="179" y="1996"/>
                  </a:cubicBezTo>
                  <a:lnTo>
                    <a:pt x="179" y="1996"/>
                  </a:lnTo>
                  <a:cubicBezTo>
                    <a:pt x="303" y="2073"/>
                    <a:pt x="446" y="2108"/>
                    <a:pt x="592" y="2108"/>
                  </a:cubicBezTo>
                  <a:cubicBezTo>
                    <a:pt x="853" y="2108"/>
                    <a:pt x="1123" y="1994"/>
                    <a:pt x="1302" y="1796"/>
                  </a:cubicBezTo>
                  <a:cubicBezTo>
                    <a:pt x="1593" y="1475"/>
                    <a:pt x="1656" y="990"/>
                    <a:pt x="1539" y="571"/>
                  </a:cubicBezTo>
                  <a:cubicBezTo>
                    <a:pt x="1499" y="424"/>
                    <a:pt x="1438" y="280"/>
                    <a:pt x="1332" y="174"/>
                  </a:cubicBezTo>
                  <a:cubicBezTo>
                    <a:pt x="1212" y="56"/>
                    <a:pt x="1049"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0"/>
            <p:cNvSpPr/>
            <p:nvPr/>
          </p:nvSpPr>
          <p:spPr>
            <a:xfrm>
              <a:off x="4673856" y="2288320"/>
              <a:ext cx="313052" cy="602099"/>
            </a:xfrm>
            <a:custGeom>
              <a:avLst/>
              <a:gdLst/>
              <a:ahLst/>
              <a:cxnLst/>
              <a:rect l="l" t="t" r="r" b="b"/>
              <a:pathLst>
                <a:path w="4121" h="7926" extrusionOk="0">
                  <a:moveTo>
                    <a:pt x="2285" y="0"/>
                  </a:moveTo>
                  <a:cubicBezTo>
                    <a:pt x="1491" y="0"/>
                    <a:pt x="715" y="617"/>
                    <a:pt x="389" y="1376"/>
                  </a:cubicBezTo>
                  <a:cubicBezTo>
                    <a:pt x="0" y="2279"/>
                    <a:pt x="51" y="3314"/>
                    <a:pt x="221" y="4281"/>
                  </a:cubicBezTo>
                  <a:cubicBezTo>
                    <a:pt x="489" y="5820"/>
                    <a:pt x="1032" y="6908"/>
                    <a:pt x="1841" y="7925"/>
                  </a:cubicBezTo>
                  <a:lnTo>
                    <a:pt x="2400" y="7892"/>
                  </a:lnTo>
                  <a:cubicBezTo>
                    <a:pt x="3421" y="6440"/>
                    <a:pt x="4013" y="4693"/>
                    <a:pt x="4093" y="2919"/>
                  </a:cubicBezTo>
                  <a:cubicBezTo>
                    <a:pt x="4120" y="2353"/>
                    <a:pt x="4090" y="1774"/>
                    <a:pt x="3886" y="1246"/>
                  </a:cubicBezTo>
                  <a:cubicBezTo>
                    <a:pt x="3682" y="721"/>
                    <a:pt x="3277" y="248"/>
                    <a:pt x="2738" y="71"/>
                  </a:cubicBezTo>
                  <a:cubicBezTo>
                    <a:pt x="2588" y="23"/>
                    <a:pt x="2436" y="0"/>
                    <a:pt x="2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0"/>
            <p:cNvSpPr/>
            <p:nvPr/>
          </p:nvSpPr>
          <p:spPr>
            <a:xfrm>
              <a:off x="4967460" y="2445947"/>
              <a:ext cx="45047" cy="12078"/>
            </a:xfrm>
            <a:custGeom>
              <a:avLst/>
              <a:gdLst/>
              <a:ahLst/>
              <a:cxnLst/>
              <a:rect l="l" t="t" r="r" b="b"/>
              <a:pathLst>
                <a:path w="593" h="159" extrusionOk="0">
                  <a:moveTo>
                    <a:pt x="547" y="0"/>
                  </a:moveTo>
                  <a:cubicBezTo>
                    <a:pt x="545" y="0"/>
                    <a:pt x="544" y="0"/>
                    <a:pt x="543" y="0"/>
                  </a:cubicBezTo>
                  <a:cubicBezTo>
                    <a:pt x="379" y="17"/>
                    <a:pt x="215" y="37"/>
                    <a:pt x="50" y="54"/>
                  </a:cubicBezTo>
                  <a:cubicBezTo>
                    <a:pt x="24" y="58"/>
                    <a:pt x="1" y="74"/>
                    <a:pt x="1" y="104"/>
                  </a:cubicBezTo>
                  <a:cubicBezTo>
                    <a:pt x="1" y="130"/>
                    <a:pt x="22" y="158"/>
                    <a:pt x="47" y="158"/>
                  </a:cubicBezTo>
                  <a:cubicBezTo>
                    <a:pt x="48" y="158"/>
                    <a:pt x="49" y="158"/>
                    <a:pt x="50" y="158"/>
                  </a:cubicBezTo>
                  <a:cubicBezTo>
                    <a:pt x="215" y="141"/>
                    <a:pt x="379" y="121"/>
                    <a:pt x="543" y="104"/>
                  </a:cubicBezTo>
                  <a:cubicBezTo>
                    <a:pt x="569" y="101"/>
                    <a:pt x="593" y="84"/>
                    <a:pt x="593" y="54"/>
                  </a:cubicBezTo>
                  <a:cubicBezTo>
                    <a:pt x="593" y="29"/>
                    <a:pt x="572" y="0"/>
                    <a:pt x="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0"/>
            <p:cNvSpPr/>
            <p:nvPr/>
          </p:nvSpPr>
          <p:spPr>
            <a:xfrm>
              <a:off x="4875998" y="2363449"/>
              <a:ext cx="29247" cy="16636"/>
            </a:xfrm>
            <a:custGeom>
              <a:avLst/>
              <a:gdLst/>
              <a:ahLst/>
              <a:cxnLst/>
              <a:rect l="l" t="t" r="r" b="b"/>
              <a:pathLst>
                <a:path w="385" h="219" extrusionOk="0">
                  <a:moveTo>
                    <a:pt x="327" y="1"/>
                  </a:moveTo>
                  <a:cubicBezTo>
                    <a:pt x="319" y="1"/>
                    <a:pt x="310" y="2"/>
                    <a:pt x="301" y="6"/>
                  </a:cubicBezTo>
                  <a:cubicBezTo>
                    <a:pt x="210" y="46"/>
                    <a:pt x="124" y="83"/>
                    <a:pt x="34" y="123"/>
                  </a:cubicBezTo>
                  <a:cubicBezTo>
                    <a:pt x="6" y="133"/>
                    <a:pt x="0" y="173"/>
                    <a:pt x="14" y="193"/>
                  </a:cubicBezTo>
                  <a:cubicBezTo>
                    <a:pt x="24" y="211"/>
                    <a:pt x="40" y="218"/>
                    <a:pt x="57" y="218"/>
                  </a:cubicBezTo>
                  <a:cubicBezTo>
                    <a:pt x="66" y="218"/>
                    <a:pt x="75" y="217"/>
                    <a:pt x="84" y="214"/>
                  </a:cubicBezTo>
                  <a:cubicBezTo>
                    <a:pt x="174" y="173"/>
                    <a:pt x="264" y="133"/>
                    <a:pt x="355" y="96"/>
                  </a:cubicBezTo>
                  <a:cubicBezTo>
                    <a:pt x="378" y="83"/>
                    <a:pt x="385" y="46"/>
                    <a:pt x="371" y="26"/>
                  </a:cubicBezTo>
                  <a:cubicBezTo>
                    <a:pt x="360" y="8"/>
                    <a:pt x="345" y="1"/>
                    <a:pt x="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0"/>
            <p:cNvSpPr/>
            <p:nvPr/>
          </p:nvSpPr>
          <p:spPr>
            <a:xfrm>
              <a:off x="4747086" y="2422398"/>
              <a:ext cx="25980" cy="36539"/>
            </a:xfrm>
            <a:custGeom>
              <a:avLst/>
              <a:gdLst/>
              <a:ahLst/>
              <a:cxnLst/>
              <a:rect l="l" t="t" r="r" b="b"/>
              <a:pathLst>
                <a:path w="342" h="481" extrusionOk="0">
                  <a:moveTo>
                    <a:pt x="55" y="0"/>
                  </a:moveTo>
                  <a:cubicBezTo>
                    <a:pt x="47" y="0"/>
                    <a:pt x="39" y="2"/>
                    <a:pt x="31" y="6"/>
                  </a:cubicBezTo>
                  <a:cubicBezTo>
                    <a:pt x="7" y="20"/>
                    <a:pt x="0" y="53"/>
                    <a:pt x="14" y="77"/>
                  </a:cubicBezTo>
                  <a:cubicBezTo>
                    <a:pt x="88" y="204"/>
                    <a:pt x="165" y="327"/>
                    <a:pt x="238" y="454"/>
                  </a:cubicBezTo>
                  <a:cubicBezTo>
                    <a:pt x="247" y="471"/>
                    <a:pt x="266" y="481"/>
                    <a:pt x="285" y="481"/>
                  </a:cubicBezTo>
                  <a:cubicBezTo>
                    <a:pt x="293" y="481"/>
                    <a:pt x="301" y="479"/>
                    <a:pt x="308" y="474"/>
                  </a:cubicBezTo>
                  <a:cubicBezTo>
                    <a:pt x="332" y="458"/>
                    <a:pt x="341" y="428"/>
                    <a:pt x="329" y="401"/>
                  </a:cubicBezTo>
                  <a:cubicBezTo>
                    <a:pt x="251" y="278"/>
                    <a:pt x="178" y="150"/>
                    <a:pt x="100" y="26"/>
                  </a:cubicBezTo>
                  <a:cubicBezTo>
                    <a:pt x="92" y="10"/>
                    <a:pt x="74" y="0"/>
                    <a:pt x="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0"/>
            <p:cNvSpPr/>
            <p:nvPr/>
          </p:nvSpPr>
          <p:spPr>
            <a:xfrm>
              <a:off x="4826089" y="2484081"/>
              <a:ext cx="38210" cy="24005"/>
            </a:xfrm>
            <a:custGeom>
              <a:avLst/>
              <a:gdLst/>
              <a:ahLst/>
              <a:cxnLst/>
              <a:rect l="l" t="t" r="r" b="b"/>
              <a:pathLst>
                <a:path w="503" h="316" extrusionOk="0">
                  <a:moveTo>
                    <a:pt x="445" y="1"/>
                  </a:moveTo>
                  <a:cubicBezTo>
                    <a:pt x="436" y="1"/>
                    <a:pt x="427" y="3"/>
                    <a:pt x="419" y="8"/>
                  </a:cubicBezTo>
                  <a:cubicBezTo>
                    <a:pt x="289" y="78"/>
                    <a:pt x="162" y="148"/>
                    <a:pt x="35" y="218"/>
                  </a:cubicBezTo>
                  <a:cubicBezTo>
                    <a:pt x="8" y="235"/>
                    <a:pt x="1" y="269"/>
                    <a:pt x="15" y="292"/>
                  </a:cubicBezTo>
                  <a:cubicBezTo>
                    <a:pt x="26" y="307"/>
                    <a:pt x="42" y="315"/>
                    <a:pt x="59" y="315"/>
                  </a:cubicBezTo>
                  <a:cubicBezTo>
                    <a:pt x="68" y="315"/>
                    <a:pt x="77" y="313"/>
                    <a:pt x="84" y="309"/>
                  </a:cubicBezTo>
                  <a:cubicBezTo>
                    <a:pt x="215" y="238"/>
                    <a:pt x="342" y="168"/>
                    <a:pt x="470" y="98"/>
                  </a:cubicBezTo>
                  <a:cubicBezTo>
                    <a:pt x="493" y="84"/>
                    <a:pt x="503" y="51"/>
                    <a:pt x="490" y="28"/>
                  </a:cubicBezTo>
                  <a:cubicBezTo>
                    <a:pt x="479" y="10"/>
                    <a:pt x="462" y="1"/>
                    <a:pt x="4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0"/>
            <p:cNvSpPr/>
            <p:nvPr/>
          </p:nvSpPr>
          <p:spPr>
            <a:xfrm>
              <a:off x="4900839" y="2546145"/>
              <a:ext cx="25296" cy="28563"/>
            </a:xfrm>
            <a:custGeom>
              <a:avLst/>
              <a:gdLst/>
              <a:ahLst/>
              <a:cxnLst/>
              <a:rect l="l" t="t" r="r" b="b"/>
              <a:pathLst>
                <a:path w="333" h="376" extrusionOk="0">
                  <a:moveTo>
                    <a:pt x="59" y="1"/>
                  </a:moveTo>
                  <a:cubicBezTo>
                    <a:pt x="45" y="1"/>
                    <a:pt x="30" y="7"/>
                    <a:pt x="21" y="17"/>
                  </a:cubicBezTo>
                  <a:cubicBezTo>
                    <a:pt x="1" y="37"/>
                    <a:pt x="4" y="67"/>
                    <a:pt x="21" y="87"/>
                  </a:cubicBezTo>
                  <a:cubicBezTo>
                    <a:pt x="95" y="181"/>
                    <a:pt x="169" y="271"/>
                    <a:pt x="238" y="362"/>
                  </a:cubicBezTo>
                  <a:cubicBezTo>
                    <a:pt x="247" y="371"/>
                    <a:pt x="260" y="375"/>
                    <a:pt x="274" y="375"/>
                  </a:cubicBezTo>
                  <a:cubicBezTo>
                    <a:pt x="288" y="375"/>
                    <a:pt x="304" y="370"/>
                    <a:pt x="312" y="362"/>
                  </a:cubicBezTo>
                  <a:cubicBezTo>
                    <a:pt x="332" y="338"/>
                    <a:pt x="329" y="311"/>
                    <a:pt x="312" y="288"/>
                  </a:cubicBezTo>
                  <a:cubicBezTo>
                    <a:pt x="238" y="198"/>
                    <a:pt x="169" y="107"/>
                    <a:pt x="95" y="17"/>
                  </a:cubicBezTo>
                  <a:cubicBezTo>
                    <a:pt x="87" y="6"/>
                    <a:pt x="73" y="1"/>
                    <a:pt x="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0"/>
            <p:cNvSpPr/>
            <p:nvPr/>
          </p:nvSpPr>
          <p:spPr>
            <a:xfrm>
              <a:off x="4735615" y="2599092"/>
              <a:ext cx="33197" cy="26056"/>
            </a:xfrm>
            <a:custGeom>
              <a:avLst/>
              <a:gdLst/>
              <a:ahLst/>
              <a:cxnLst/>
              <a:rect l="l" t="t" r="r" b="b"/>
              <a:pathLst>
                <a:path w="437" h="343" extrusionOk="0">
                  <a:moveTo>
                    <a:pt x="373" y="0"/>
                  </a:moveTo>
                  <a:cubicBezTo>
                    <a:pt x="365" y="0"/>
                    <a:pt x="356" y="3"/>
                    <a:pt x="349" y="9"/>
                  </a:cubicBezTo>
                  <a:cubicBezTo>
                    <a:pt x="245" y="86"/>
                    <a:pt x="141" y="167"/>
                    <a:pt x="38" y="247"/>
                  </a:cubicBezTo>
                  <a:cubicBezTo>
                    <a:pt x="15" y="264"/>
                    <a:pt x="1" y="290"/>
                    <a:pt x="18" y="317"/>
                  </a:cubicBezTo>
                  <a:cubicBezTo>
                    <a:pt x="27" y="330"/>
                    <a:pt x="45" y="343"/>
                    <a:pt x="63" y="343"/>
                  </a:cubicBezTo>
                  <a:cubicBezTo>
                    <a:pt x="72" y="343"/>
                    <a:pt x="80" y="340"/>
                    <a:pt x="88" y="334"/>
                  </a:cubicBezTo>
                  <a:cubicBezTo>
                    <a:pt x="191" y="256"/>
                    <a:pt x="296" y="176"/>
                    <a:pt x="399" y="96"/>
                  </a:cubicBezTo>
                  <a:cubicBezTo>
                    <a:pt x="423" y="80"/>
                    <a:pt x="436" y="52"/>
                    <a:pt x="419" y="26"/>
                  </a:cubicBezTo>
                  <a:cubicBezTo>
                    <a:pt x="410" y="12"/>
                    <a:pt x="391" y="0"/>
                    <a:pt x="3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0"/>
            <p:cNvSpPr/>
            <p:nvPr/>
          </p:nvSpPr>
          <p:spPr>
            <a:xfrm>
              <a:off x="4781422" y="2695188"/>
              <a:ext cx="7900" cy="49073"/>
            </a:xfrm>
            <a:custGeom>
              <a:avLst/>
              <a:gdLst/>
              <a:ahLst/>
              <a:cxnLst/>
              <a:rect l="l" t="t" r="r" b="b"/>
              <a:pathLst>
                <a:path w="104" h="646" extrusionOk="0">
                  <a:moveTo>
                    <a:pt x="51" y="0"/>
                  </a:moveTo>
                  <a:cubicBezTo>
                    <a:pt x="26" y="0"/>
                    <a:pt x="0" y="16"/>
                    <a:pt x="0" y="49"/>
                  </a:cubicBezTo>
                  <a:lnTo>
                    <a:pt x="0" y="594"/>
                  </a:lnTo>
                  <a:cubicBezTo>
                    <a:pt x="0" y="628"/>
                    <a:pt x="26" y="645"/>
                    <a:pt x="52" y="645"/>
                  </a:cubicBezTo>
                  <a:cubicBezTo>
                    <a:pt x="78" y="645"/>
                    <a:pt x="104" y="628"/>
                    <a:pt x="104" y="594"/>
                  </a:cubicBezTo>
                  <a:lnTo>
                    <a:pt x="104" y="49"/>
                  </a:lnTo>
                  <a:cubicBezTo>
                    <a:pt x="104" y="17"/>
                    <a:pt x="77" y="0"/>
                    <a:pt x="5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0"/>
            <p:cNvSpPr/>
            <p:nvPr/>
          </p:nvSpPr>
          <p:spPr>
            <a:xfrm>
              <a:off x="4859438" y="2661915"/>
              <a:ext cx="33652" cy="36843"/>
            </a:xfrm>
            <a:custGeom>
              <a:avLst/>
              <a:gdLst/>
              <a:ahLst/>
              <a:cxnLst/>
              <a:rect l="l" t="t" r="r" b="b"/>
              <a:pathLst>
                <a:path w="443" h="485" extrusionOk="0">
                  <a:moveTo>
                    <a:pt x="58" y="0"/>
                  </a:moveTo>
                  <a:cubicBezTo>
                    <a:pt x="40" y="0"/>
                    <a:pt x="23" y="10"/>
                    <a:pt x="14" y="25"/>
                  </a:cubicBezTo>
                  <a:cubicBezTo>
                    <a:pt x="0" y="52"/>
                    <a:pt x="11" y="82"/>
                    <a:pt x="34" y="99"/>
                  </a:cubicBezTo>
                  <a:cubicBezTo>
                    <a:pt x="167" y="186"/>
                    <a:pt x="275" y="313"/>
                    <a:pt x="342" y="461"/>
                  </a:cubicBezTo>
                  <a:cubicBezTo>
                    <a:pt x="349" y="476"/>
                    <a:pt x="367" y="484"/>
                    <a:pt x="385" y="484"/>
                  </a:cubicBezTo>
                  <a:cubicBezTo>
                    <a:pt x="395" y="484"/>
                    <a:pt x="404" y="482"/>
                    <a:pt x="412" y="478"/>
                  </a:cubicBezTo>
                  <a:cubicBezTo>
                    <a:pt x="439" y="464"/>
                    <a:pt x="442" y="433"/>
                    <a:pt x="432" y="407"/>
                  </a:cubicBezTo>
                  <a:cubicBezTo>
                    <a:pt x="355" y="246"/>
                    <a:pt x="235" y="106"/>
                    <a:pt x="84" y="8"/>
                  </a:cubicBezTo>
                  <a:cubicBezTo>
                    <a:pt x="76" y="3"/>
                    <a:pt x="67" y="0"/>
                    <a:pt x="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0"/>
            <p:cNvSpPr/>
            <p:nvPr/>
          </p:nvSpPr>
          <p:spPr>
            <a:xfrm>
              <a:off x="4660106" y="2521228"/>
              <a:ext cx="55758" cy="7976"/>
            </a:xfrm>
            <a:custGeom>
              <a:avLst/>
              <a:gdLst/>
              <a:ahLst/>
              <a:cxnLst/>
              <a:rect l="l" t="t" r="r" b="b"/>
              <a:pathLst>
                <a:path w="734" h="105" extrusionOk="0">
                  <a:moveTo>
                    <a:pt x="68" y="1"/>
                  </a:moveTo>
                  <a:cubicBezTo>
                    <a:pt x="1" y="1"/>
                    <a:pt x="1" y="104"/>
                    <a:pt x="68" y="104"/>
                  </a:cubicBezTo>
                  <a:lnTo>
                    <a:pt x="667" y="104"/>
                  </a:lnTo>
                  <a:cubicBezTo>
                    <a:pt x="734" y="104"/>
                    <a:pt x="734" y="1"/>
                    <a:pt x="6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0"/>
            <p:cNvSpPr/>
            <p:nvPr/>
          </p:nvSpPr>
          <p:spPr>
            <a:xfrm>
              <a:off x="4767900" y="2273354"/>
              <a:ext cx="26056" cy="44591"/>
            </a:xfrm>
            <a:custGeom>
              <a:avLst/>
              <a:gdLst/>
              <a:ahLst/>
              <a:cxnLst/>
              <a:rect l="l" t="t" r="r" b="b"/>
              <a:pathLst>
                <a:path w="343" h="587" extrusionOk="0">
                  <a:moveTo>
                    <a:pt x="56" y="0"/>
                  </a:moveTo>
                  <a:cubicBezTo>
                    <a:pt x="47" y="0"/>
                    <a:pt x="38" y="3"/>
                    <a:pt x="31" y="7"/>
                  </a:cubicBezTo>
                  <a:cubicBezTo>
                    <a:pt x="4" y="21"/>
                    <a:pt x="1" y="51"/>
                    <a:pt x="11" y="78"/>
                  </a:cubicBezTo>
                  <a:cubicBezTo>
                    <a:pt x="87" y="238"/>
                    <a:pt x="165" y="402"/>
                    <a:pt x="242" y="563"/>
                  </a:cubicBezTo>
                  <a:cubicBezTo>
                    <a:pt x="249" y="578"/>
                    <a:pt x="267" y="586"/>
                    <a:pt x="285" y="586"/>
                  </a:cubicBezTo>
                  <a:cubicBezTo>
                    <a:pt x="295" y="586"/>
                    <a:pt x="304" y="584"/>
                    <a:pt x="312" y="580"/>
                  </a:cubicBezTo>
                  <a:cubicBezTo>
                    <a:pt x="339" y="566"/>
                    <a:pt x="342" y="536"/>
                    <a:pt x="328" y="509"/>
                  </a:cubicBezTo>
                  <a:cubicBezTo>
                    <a:pt x="255" y="348"/>
                    <a:pt x="178" y="188"/>
                    <a:pt x="101" y="24"/>
                  </a:cubicBezTo>
                  <a:cubicBezTo>
                    <a:pt x="92" y="8"/>
                    <a:pt x="73" y="0"/>
                    <a:pt x="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0"/>
            <p:cNvSpPr/>
            <p:nvPr/>
          </p:nvSpPr>
          <p:spPr>
            <a:xfrm>
              <a:off x="4905280" y="3138368"/>
              <a:ext cx="78624" cy="222046"/>
            </a:xfrm>
            <a:custGeom>
              <a:avLst/>
              <a:gdLst/>
              <a:ahLst/>
              <a:cxnLst/>
              <a:rect l="l" t="t" r="r" b="b"/>
              <a:pathLst>
                <a:path w="1035" h="2923" extrusionOk="0">
                  <a:moveTo>
                    <a:pt x="1" y="1"/>
                  </a:moveTo>
                  <a:lnTo>
                    <a:pt x="1" y="2922"/>
                  </a:lnTo>
                  <a:lnTo>
                    <a:pt x="10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0"/>
            <p:cNvSpPr/>
            <p:nvPr/>
          </p:nvSpPr>
          <p:spPr>
            <a:xfrm>
              <a:off x="4842802" y="2260668"/>
              <a:ext cx="13902" cy="49073"/>
            </a:xfrm>
            <a:custGeom>
              <a:avLst/>
              <a:gdLst/>
              <a:ahLst/>
              <a:cxnLst/>
              <a:rect l="l" t="t" r="r" b="b"/>
              <a:pathLst>
                <a:path w="183" h="646" extrusionOk="0">
                  <a:moveTo>
                    <a:pt x="113" y="0"/>
                  </a:moveTo>
                  <a:cubicBezTo>
                    <a:pt x="89" y="0"/>
                    <a:pt x="59" y="24"/>
                    <a:pt x="62" y="50"/>
                  </a:cubicBezTo>
                  <a:cubicBezTo>
                    <a:pt x="79" y="231"/>
                    <a:pt x="62" y="408"/>
                    <a:pt x="12" y="583"/>
                  </a:cubicBezTo>
                  <a:cubicBezTo>
                    <a:pt x="0" y="621"/>
                    <a:pt x="32" y="646"/>
                    <a:pt x="63" y="646"/>
                  </a:cubicBezTo>
                  <a:cubicBezTo>
                    <a:pt x="84" y="646"/>
                    <a:pt x="105" y="635"/>
                    <a:pt x="113" y="609"/>
                  </a:cubicBezTo>
                  <a:cubicBezTo>
                    <a:pt x="162" y="429"/>
                    <a:pt x="182" y="238"/>
                    <a:pt x="166" y="50"/>
                  </a:cubicBezTo>
                  <a:cubicBezTo>
                    <a:pt x="162" y="24"/>
                    <a:pt x="142" y="0"/>
                    <a:pt x="1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0"/>
            <p:cNvSpPr/>
            <p:nvPr/>
          </p:nvSpPr>
          <p:spPr>
            <a:xfrm>
              <a:off x="4942848" y="2673462"/>
              <a:ext cx="33045" cy="21194"/>
            </a:xfrm>
            <a:custGeom>
              <a:avLst/>
              <a:gdLst/>
              <a:ahLst/>
              <a:cxnLst/>
              <a:rect l="l" t="t" r="r" b="b"/>
              <a:pathLst>
                <a:path w="435" h="279" extrusionOk="0">
                  <a:moveTo>
                    <a:pt x="57" y="0"/>
                  </a:moveTo>
                  <a:cubicBezTo>
                    <a:pt x="39" y="0"/>
                    <a:pt x="22" y="9"/>
                    <a:pt x="13" y="24"/>
                  </a:cubicBezTo>
                  <a:cubicBezTo>
                    <a:pt x="0" y="48"/>
                    <a:pt x="7" y="81"/>
                    <a:pt x="33" y="94"/>
                  </a:cubicBezTo>
                  <a:cubicBezTo>
                    <a:pt x="138" y="154"/>
                    <a:pt x="244" y="215"/>
                    <a:pt x="351" y="272"/>
                  </a:cubicBezTo>
                  <a:cubicBezTo>
                    <a:pt x="359" y="276"/>
                    <a:pt x="368" y="279"/>
                    <a:pt x="377" y="279"/>
                  </a:cubicBezTo>
                  <a:cubicBezTo>
                    <a:pt x="395" y="279"/>
                    <a:pt x="413" y="270"/>
                    <a:pt x="422" y="255"/>
                  </a:cubicBezTo>
                  <a:cubicBezTo>
                    <a:pt x="435" y="232"/>
                    <a:pt x="428" y="198"/>
                    <a:pt x="402" y="185"/>
                  </a:cubicBezTo>
                  <a:cubicBezTo>
                    <a:pt x="298" y="125"/>
                    <a:pt x="191" y="64"/>
                    <a:pt x="84" y="7"/>
                  </a:cubicBezTo>
                  <a:cubicBezTo>
                    <a:pt x="76" y="3"/>
                    <a:pt x="66" y="0"/>
                    <a:pt x="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0"/>
            <p:cNvSpPr/>
            <p:nvPr/>
          </p:nvSpPr>
          <p:spPr>
            <a:xfrm>
              <a:off x="5024358" y="2256642"/>
              <a:ext cx="30386" cy="23853"/>
            </a:xfrm>
            <a:custGeom>
              <a:avLst/>
              <a:gdLst/>
              <a:ahLst/>
              <a:cxnLst/>
              <a:rect l="l" t="t" r="r" b="b"/>
              <a:pathLst>
                <a:path w="400" h="314" extrusionOk="0">
                  <a:moveTo>
                    <a:pt x="341" y="0"/>
                  </a:moveTo>
                  <a:cubicBezTo>
                    <a:pt x="336" y="0"/>
                    <a:pt x="331" y="1"/>
                    <a:pt x="325" y="3"/>
                  </a:cubicBezTo>
                  <a:cubicBezTo>
                    <a:pt x="202" y="50"/>
                    <a:pt x="95" y="131"/>
                    <a:pt x="18" y="237"/>
                  </a:cubicBezTo>
                  <a:cubicBezTo>
                    <a:pt x="1" y="257"/>
                    <a:pt x="11" y="294"/>
                    <a:pt x="35" y="307"/>
                  </a:cubicBezTo>
                  <a:cubicBezTo>
                    <a:pt x="43" y="311"/>
                    <a:pt x="51" y="313"/>
                    <a:pt x="59" y="313"/>
                  </a:cubicBezTo>
                  <a:cubicBezTo>
                    <a:pt x="77" y="313"/>
                    <a:pt x="94" y="304"/>
                    <a:pt x="105" y="287"/>
                  </a:cubicBezTo>
                  <a:cubicBezTo>
                    <a:pt x="106" y="287"/>
                    <a:pt x="108" y="286"/>
                    <a:pt x="109" y="285"/>
                  </a:cubicBezTo>
                  <a:lnTo>
                    <a:pt x="109" y="285"/>
                  </a:lnTo>
                  <a:cubicBezTo>
                    <a:pt x="109" y="285"/>
                    <a:pt x="110" y="285"/>
                    <a:pt x="110" y="285"/>
                  </a:cubicBezTo>
                  <a:cubicBezTo>
                    <a:pt x="110" y="285"/>
                    <a:pt x="111" y="284"/>
                    <a:pt x="112" y="284"/>
                  </a:cubicBezTo>
                  <a:cubicBezTo>
                    <a:pt x="113" y="282"/>
                    <a:pt x="113" y="282"/>
                    <a:pt x="113" y="282"/>
                  </a:cubicBezTo>
                  <a:lnTo>
                    <a:pt x="113" y="282"/>
                  </a:lnTo>
                  <a:cubicBezTo>
                    <a:pt x="112" y="282"/>
                    <a:pt x="111" y="283"/>
                    <a:pt x="109" y="285"/>
                  </a:cubicBezTo>
                  <a:lnTo>
                    <a:pt x="109" y="285"/>
                  </a:lnTo>
                  <a:cubicBezTo>
                    <a:pt x="108" y="284"/>
                    <a:pt x="115" y="278"/>
                    <a:pt x="115" y="278"/>
                  </a:cubicBezTo>
                  <a:cubicBezTo>
                    <a:pt x="118" y="274"/>
                    <a:pt x="121" y="267"/>
                    <a:pt x="129" y="261"/>
                  </a:cubicBezTo>
                  <a:cubicBezTo>
                    <a:pt x="138" y="251"/>
                    <a:pt x="145" y="241"/>
                    <a:pt x="155" y="231"/>
                  </a:cubicBezTo>
                  <a:cubicBezTo>
                    <a:pt x="165" y="221"/>
                    <a:pt x="178" y="211"/>
                    <a:pt x="189" y="200"/>
                  </a:cubicBezTo>
                  <a:cubicBezTo>
                    <a:pt x="192" y="197"/>
                    <a:pt x="199" y="194"/>
                    <a:pt x="202" y="191"/>
                  </a:cubicBezTo>
                  <a:cubicBezTo>
                    <a:pt x="205" y="187"/>
                    <a:pt x="209" y="184"/>
                    <a:pt x="212" y="180"/>
                  </a:cubicBezTo>
                  <a:cubicBezTo>
                    <a:pt x="213" y="180"/>
                    <a:pt x="213" y="180"/>
                    <a:pt x="214" y="180"/>
                  </a:cubicBezTo>
                  <a:lnTo>
                    <a:pt x="214" y="180"/>
                  </a:lnTo>
                  <a:cubicBezTo>
                    <a:pt x="215" y="180"/>
                    <a:pt x="210" y="184"/>
                    <a:pt x="210" y="184"/>
                  </a:cubicBezTo>
                  <a:cubicBezTo>
                    <a:pt x="210" y="184"/>
                    <a:pt x="212" y="183"/>
                    <a:pt x="215" y="180"/>
                  </a:cubicBezTo>
                  <a:cubicBezTo>
                    <a:pt x="236" y="163"/>
                    <a:pt x="259" y="151"/>
                    <a:pt x="282" y="137"/>
                  </a:cubicBezTo>
                  <a:cubicBezTo>
                    <a:pt x="296" y="127"/>
                    <a:pt x="309" y="123"/>
                    <a:pt x="322" y="117"/>
                  </a:cubicBezTo>
                  <a:cubicBezTo>
                    <a:pt x="325" y="114"/>
                    <a:pt x="329" y="114"/>
                    <a:pt x="333" y="110"/>
                  </a:cubicBezTo>
                  <a:cubicBezTo>
                    <a:pt x="339" y="106"/>
                    <a:pt x="350" y="103"/>
                    <a:pt x="356" y="103"/>
                  </a:cubicBezTo>
                  <a:cubicBezTo>
                    <a:pt x="379" y="94"/>
                    <a:pt x="399" y="66"/>
                    <a:pt x="390" y="40"/>
                  </a:cubicBezTo>
                  <a:cubicBezTo>
                    <a:pt x="384" y="18"/>
                    <a:pt x="365" y="0"/>
                    <a:pt x="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0"/>
            <p:cNvSpPr/>
            <p:nvPr/>
          </p:nvSpPr>
          <p:spPr>
            <a:xfrm>
              <a:off x="4945886" y="2215393"/>
              <a:ext cx="25980" cy="44591"/>
            </a:xfrm>
            <a:custGeom>
              <a:avLst/>
              <a:gdLst/>
              <a:ahLst/>
              <a:cxnLst/>
              <a:rect l="l" t="t" r="r" b="b"/>
              <a:pathLst>
                <a:path w="342" h="587" extrusionOk="0">
                  <a:moveTo>
                    <a:pt x="56" y="0"/>
                  </a:moveTo>
                  <a:cubicBezTo>
                    <a:pt x="47" y="0"/>
                    <a:pt x="38" y="3"/>
                    <a:pt x="30" y="7"/>
                  </a:cubicBezTo>
                  <a:cubicBezTo>
                    <a:pt x="4" y="21"/>
                    <a:pt x="0" y="51"/>
                    <a:pt x="10" y="78"/>
                  </a:cubicBezTo>
                  <a:cubicBezTo>
                    <a:pt x="87" y="238"/>
                    <a:pt x="164" y="402"/>
                    <a:pt x="241" y="563"/>
                  </a:cubicBezTo>
                  <a:cubicBezTo>
                    <a:pt x="248" y="578"/>
                    <a:pt x="266" y="586"/>
                    <a:pt x="284" y="586"/>
                  </a:cubicBezTo>
                  <a:cubicBezTo>
                    <a:pt x="294" y="586"/>
                    <a:pt x="303" y="584"/>
                    <a:pt x="311" y="580"/>
                  </a:cubicBezTo>
                  <a:cubicBezTo>
                    <a:pt x="339" y="566"/>
                    <a:pt x="342" y="536"/>
                    <a:pt x="328" y="509"/>
                  </a:cubicBezTo>
                  <a:cubicBezTo>
                    <a:pt x="254" y="348"/>
                    <a:pt x="178" y="188"/>
                    <a:pt x="101" y="24"/>
                  </a:cubicBezTo>
                  <a:cubicBezTo>
                    <a:pt x="92" y="8"/>
                    <a:pt x="74" y="0"/>
                    <a:pt x="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0"/>
            <p:cNvSpPr/>
            <p:nvPr/>
          </p:nvSpPr>
          <p:spPr>
            <a:xfrm>
              <a:off x="4975588" y="2318326"/>
              <a:ext cx="24992" cy="24613"/>
            </a:xfrm>
            <a:custGeom>
              <a:avLst/>
              <a:gdLst/>
              <a:ahLst/>
              <a:cxnLst/>
              <a:rect l="l" t="t" r="r" b="b"/>
              <a:pathLst>
                <a:path w="329" h="324" extrusionOk="0">
                  <a:moveTo>
                    <a:pt x="57" y="1"/>
                  </a:moveTo>
                  <a:cubicBezTo>
                    <a:pt x="48" y="1"/>
                    <a:pt x="39" y="3"/>
                    <a:pt x="31" y="8"/>
                  </a:cubicBezTo>
                  <a:cubicBezTo>
                    <a:pt x="8" y="24"/>
                    <a:pt x="1" y="51"/>
                    <a:pt x="14" y="77"/>
                  </a:cubicBezTo>
                  <a:cubicBezTo>
                    <a:pt x="58" y="182"/>
                    <a:pt x="144" y="269"/>
                    <a:pt x="249" y="318"/>
                  </a:cubicBezTo>
                  <a:cubicBezTo>
                    <a:pt x="257" y="322"/>
                    <a:pt x="266" y="324"/>
                    <a:pt x="275" y="324"/>
                  </a:cubicBezTo>
                  <a:cubicBezTo>
                    <a:pt x="292" y="324"/>
                    <a:pt x="310" y="316"/>
                    <a:pt x="319" y="298"/>
                  </a:cubicBezTo>
                  <a:cubicBezTo>
                    <a:pt x="329" y="275"/>
                    <a:pt x="325" y="242"/>
                    <a:pt x="298" y="228"/>
                  </a:cubicBezTo>
                  <a:cubicBezTo>
                    <a:pt x="275" y="218"/>
                    <a:pt x="252" y="205"/>
                    <a:pt x="232" y="188"/>
                  </a:cubicBezTo>
                  <a:cubicBezTo>
                    <a:pt x="229" y="188"/>
                    <a:pt x="229" y="185"/>
                    <a:pt x="225" y="185"/>
                  </a:cubicBezTo>
                  <a:cubicBezTo>
                    <a:pt x="225" y="183"/>
                    <a:pt x="220" y="179"/>
                    <a:pt x="219" y="179"/>
                  </a:cubicBezTo>
                  <a:lnTo>
                    <a:pt x="219" y="179"/>
                  </a:lnTo>
                  <a:cubicBezTo>
                    <a:pt x="219" y="179"/>
                    <a:pt x="219" y="180"/>
                    <a:pt x="221" y="182"/>
                  </a:cubicBezTo>
                  <a:cubicBezTo>
                    <a:pt x="222" y="184"/>
                    <a:pt x="222" y="185"/>
                    <a:pt x="222" y="185"/>
                  </a:cubicBezTo>
                  <a:cubicBezTo>
                    <a:pt x="221" y="185"/>
                    <a:pt x="218" y="181"/>
                    <a:pt x="218" y="178"/>
                  </a:cubicBezTo>
                  <a:cubicBezTo>
                    <a:pt x="215" y="178"/>
                    <a:pt x="212" y="175"/>
                    <a:pt x="212" y="171"/>
                  </a:cubicBezTo>
                  <a:cubicBezTo>
                    <a:pt x="201" y="165"/>
                    <a:pt x="192" y="155"/>
                    <a:pt x="181" y="145"/>
                  </a:cubicBezTo>
                  <a:cubicBezTo>
                    <a:pt x="175" y="138"/>
                    <a:pt x="164" y="128"/>
                    <a:pt x="158" y="118"/>
                  </a:cubicBezTo>
                  <a:cubicBezTo>
                    <a:pt x="155" y="114"/>
                    <a:pt x="152" y="114"/>
                    <a:pt x="152" y="111"/>
                  </a:cubicBezTo>
                  <a:lnTo>
                    <a:pt x="152" y="111"/>
                  </a:lnTo>
                  <a:cubicBezTo>
                    <a:pt x="153" y="113"/>
                    <a:pt x="153" y="113"/>
                    <a:pt x="154" y="113"/>
                  </a:cubicBezTo>
                  <a:cubicBezTo>
                    <a:pt x="154" y="113"/>
                    <a:pt x="151" y="109"/>
                    <a:pt x="151" y="109"/>
                  </a:cubicBezTo>
                  <a:lnTo>
                    <a:pt x="151" y="109"/>
                  </a:lnTo>
                  <a:cubicBezTo>
                    <a:pt x="151" y="109"/>
                    <a:pt x="151" y="110"/>
                    <a:pt x="152" y="111"/>
                  </a:cubicBezTo>
                  <a:cubicBezTo>
                    <a:pt x="148" y="105"/>
                    <a:pt x="144" y="102"/>
                    <a:pt x="141" y="94"/>
                  </a:cubicBezTo>
                  <a:cubicBezTo>
                    <a:pt x="124" y="74"/>
                    <a:pt x="115" y="51"/>
                    <a:pt x="101" y="28"/>
                  </a:cubicBezTo>
                  <a:cubicBezTo>
                    <a:pt x="94" y="10"/>
                    <a:pt x="76" y="1"/>
                    <a:pt x="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0"/>
            <p:cNvSpPr/>
            <p:nvPr/>
          </p:nvSpPr>
          <p:spPr>
            <a:xfrm>
              <a:off x="4619237" y="2297739"/>
              <a:ext cx="22410" cy="28259"/>
            </a:xfrm>
            <a:custGeom>
              <a:avLst/>
              <a:gdLst/>
              <a:ahLst/>
              <a:cxnLst/>
              <a:rect l="l" t="t" r="r" b="b"/>
              <a:pathLst>
                <a:path w="295" h="372" extrusionOk="0">
                  <a:moveTo>
                    <a:pt x="60" y="0"/>
                  </a:moveTo>
                  <a:cubicBezTo>
                    <a:pt x="52" y="0"/>
                    <a:pt x="44" y="2"/>
                    <a:pt x="37" y="7"/>
                  </a:cubicBezTo>
                  <a:cubicBezTo>
                    <a:pt x="13" y="21"/>
                    <a:pt x="1" y="55"/>
                    <a:pt x="17" y="78"/>
                  </a:cubicBezTo>
                  <a:cubicBezTo>
                    <a:pt x="74" y="168"/>
                    <a:pt x="131" y="255"/>
                    <a:pt x="188" y="345"/>
                  </a:cubicBezTo>
                  <a:cubicBezTo>
                    <a:pt x="199" y="361"/>
                    <a:pt x="217" y="371"/>
                    <a:pt x="235" y="371"/>
                  </a:cubicBezTo>
                  <a:cubicBezTo>
                    <a:pt x="243" y="371"/>
                    <a:pt x="250" y="370"/>
                    <a:pt x="258" y="365"/>
                  </a:cubicBezTo>
                  <a:cubicBezTo>
                    <a:pt x="282" y="348"/>
                    <a:pt x="295" y="319"/>
                    <a:pt x="278" y="295"/>
                  </a:cubicBezTo>
                  <a:cubicBezTo>
                    <a:pt x="221" y="205"/>
                    <a:pt x="164" y="115"/>
                    <a:pt x="107" y="27"/>
                  </a:cubicBezTo>
                  <a:cubicBezTo>
                    <a:pt x="96" y="11"/>
                    <a:pt x="78" y="0"/>
                    <a:pt x="6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0"/>
            <p:cNvSpPr/>
            <p:nvPr/>
          </p:nvSpPr>
          <p:spPr>
            <a:xfrm>
              <a:off x="4619768" y="2405610"/>
              <a:ext cx="37679" cy="16636"/>
            </a:xfrm>
            <a:custGeom>
              <a:avLst/>
              <a:gdLst/>
              <a:ahLst/>
              <a:cxnLst/>
              <a:rect l="l" t="t" r="r" b="b"/>
              <a:pathLst>
                <a:path w="496" h="219" extrusionOk="0">
                  <a:moveTo>
                    <a:pt x="437" y="0"/>
                  </a:moveTo>
                  <a:cubicBezTo>
                    <a:pt x="432" y="0"/>
                    <a:pt x="427" y="1"/>
                    <a:pt x="422" y="3"/>
                  </a:cubicBezTo>
                  <a:cubicBezTo>
                    <a:pt x="298" y="40"/>
                    <a:pt x="170" y="80"/>
                    <a:pt x="43" y="117"/>
                  </a:cubicBezTo>
                  <a:cubicBezTo>
                    <a:pt x="17" y="127"/>
                    <a:pt x="0" y="153"/>
                    <a:pt x="6" y="181"/>
                  </a:cubicBezTo>
                  <a:cubicBezTo>
                    <a:pt x="13" y="203"/>
                    <a:pt x="35" y="219"/>
                    <a:pt x="58" y="219"/>
                  </a:cubicBezTo>
                  <a:cubicBezTo>
                    <a:pt x="62" y="219"/>
                    <a:pt x="66" y="218"/>
                    <a:pt x="70" y="217"/>
                  </a:cubicBezTo>
                  <a:cubicBezTo>
                    <a:pt x="198" y="181"/>
                    <a:pt x="324" y="140"/>
                    <a:pt x="451" y="103"/>
                  </a:cubicBezTo>
                  <a:cubicBezTo>
                    <a:pt x="479" y="93"/>
                    <a:pt x="496" y="66"/>
                    <a:pt x="485" y="40"/>
                  </a:cubicBezTo>
                  <a:cubicBezTo>
                    <a:pt x="480" y="18"/>
                    <a:pt x="459" y="0"/>
                    <a:pt x="4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0"/>
            <p:cNvSpPr/>
            <p:nvPr/>
          </p:nvSpPr>
          <p:spPr>
            <a:xfrm>
              <a:off x="4544183" y="2335190"/>
              <a:ext cx="39274" cy="7672"/>
            </a:xfrm>
            <a:custGeom>
              <a:avLst/>
              <a:gdLst/>
              <a:ahLst/>
              <a:cxnLst/>
              <a:rect l="l" t="t" r="r" b="b"/>
              <a:pathLst>
                <a:path w="517" h="101" extrusionOk="0">
                  <a:moveTo>
                    <a:pt x="68" y="0"/>
                  </a:moveTo>
                  <a:cubicBezTo>
                    <a:pt x="1" y="0"/>
                    <a:pt x="1" y="100"/>
                    <a:pt x="68" y="100"/>
                  </a:cubicBezTo>
                  <a:lnTo>
                    <a:pt x="450" y="100"/>
                  </a:lnTo>
                  <a:cubicBezTo>
                    <a:pt x="516" y="100"/>
                    <a:pt x="516"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0"/>
            <p:cNvSpPr/>
            <p:nvPr/>
          </p:nvSpPr>
          <p:spPr>
            <a:xfrm>
              <a:off x="4631467" y="2181817"/>
              <a:ext cx="42237" cy="23777"/>
            </a:xfrm>
            <a:custGeom>
              <a:avLst/>
              <a:gdLst/>
              <a:ahLst/>
              <a:cxnLst/>
              <a:rect l="l" t="t" r="r" b="b"/>
              <a:pathLst>
                <a:path w="556" h="313" extrusionOk="0">
                  <a:moveTo>
                    <a:pt x="499" y="1"/>
                  </a:moveTo>
                  <a:cubicBezTo>
                    <a:pt x="490" y="1"/>
                    <a:pt x="481" y="3"/>
                    <a:pt x="472" y="7"/>
                  </a:cubicBezTo>
                  <a:cubicBezTo>
                    <a:pt x="328" y="78"/>
                    <a:pt x="181" y="148"/>
                    <a:pt x="33" y="215"/>
                  </a:cubicBezTo>
                  <a:cubicBezTo>
                    <a:pt x="7" y="228"/>
                    <a:pt x="0" y="265"/>
                    <a:pt x="13" y="288"/>
                  </a:cubicBezTo>
                  <a:cubicBezTo>
                    <a:pt x="24" y="304"/>
                    <a:pt x="41" y="312"/>
                    <a:pt x="58" y="312"/>
                  </a:cubicBezTo>
                  <a:cubicBezTo>
                    <a:pt x="67" y="312"/>
                    <a:pt x="76" y="310"/>
                    <a:pt x="84" y="305"/>
                  </a:cubicBezTo>
                  <a:cubicBezTo>
                    <a:pt x="231" y="235"/>
                    <a:pt x="378" y="165"/>
                    <a:pt x="525" y="98"/>
                  </a:cubicBezTo>
                  <a:cubicBezTo>
                    <a:pt x="549" y="84"/>
                    <a:pt x="555" y="47"/>
                    <a:pt x="542" y="24"/>
                  </a:cubicBezTo>
                  <a:cubicBezTo>
                    <a:pt x="533" y="9"/>
                    <a:pt x="517" y="1"/>
                    <a:pt x="4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0"/>
            <p:cNvSpPr/>
            <p:nvPr/>
          </p:nvSpPr>
          <p:spPr>
            <a:xfrm>
              <a:off x="4623491" y="2153254"/>
              <a:ext cx="26360" cy="32209"/>
            </a:xfrm>
            <a:custGeom>
              <a:avLst/>
              <a:gdLst/>
              <a:ahLst/>
              <a:cxnLst/>
              <a:rect l="l" t="t" r="r" b="b"/>
              <a:pathLst>
                <a:path w="347" h="424" extrusionOk="0">
                  <a:moveTo>
                    <a:pt x="288" y="0"/>
                  </a:moveTo>
                  <a:cubicBezTo>
                    <a:pt x="265" y="0"/>
                    <a:pt x="247" y="14"/>
                    <a:pt x="239" y="39"/>
                  </a:cubicBezTo>
                  <a:cubicBezTo>
                    <a:pt x="235" y="46"/>
                    <a:pt x="232" y="52"/>
                    <a:pt x="229" y="62"/>
                  </a:cubicBezTo>
                  <a:cubicBezTo>
                    <a:pt x="229" y="66"/>
                    <a:pt x="226" y="68"/>
                    <a:pt x="226" y="71"/>
                  </a:cubicBezTo>
                  <a:lnTo>
                    <a:pt x="226" y="71"/>
                  </a:lnTo>
                  <a:cubicBezTo>
                    <a:pt x="225" y="72"/>
                    <a:pt x="223" y="74"/>
                    <a:pt x="222" y="76"/>
                  </a:cubicBezTo>
                  <a:cubicBezTo>
                    <a:pt x="215" y="89"/>
                    <a:pt x="209" y="102"/>
                    <a:pt x="202" y="119"/>
                  </a:cubicBezTo>
                  <a:cubicBezTo>
                    <a:pt x="189" y="146"/>
                    <a:pt x="169" y="176"/>
                    <a:pt x="152" y="203"/>
                  </a:cubicBezTo>
                  <a:cubicBezTo>
                    <a:pt x="145" y="210"/>
                    <a:pt x="141" y="213"/>
                    <a:pt x="138" y="219"/>
                  </a:cubicBezTo>
                  <a:lnTo>
                    <a:pt x="138" y="219"/>
                  </a:lnTo>
                  <a:cubicBezTo>
                    <a:pt x="137" y="220"/>
                    <a:pt x="136" y="221"/>
                    <a:pt x="135" y="223"/>
                  </a:cubicBezTo>
                  <a:cubicBezTo>
                    <a:pt x="132" y="227"/>
                    <a:pt x="132" y="230"/>
                    <a:pt x="129" y="233"/>
                  </a:cubicBezTo>
                  <a:cubicBezTo>
                    <a:pt x="118" y="247"/>
                    <a:pt x="105" y="256"/>
                    <a:pt x="95" y="270"/>
                  </a:cubicBezTo>
                  <a:cubicBezTo>
                    <a:pt x="71" y="293"/>
                    <a:pt x="48" y="317"/>
                    <a:pt x="21" y="337"/>
                  </a:cubicBezTo>
                  <a:cubicBezTo>
                    <a:pt x="1" y="354"/>
                    <a:pt x="1" y="391"/>
                    <a:pt x="21" y="407"/>
                  </a:cubicBezTo>
                  <a:cubicBezTo>
                    <a:pt x="33" y="419"/>
                    <a:pt x="45" y="424"/>
                    <a:pt x="57" y="424"/>
                  </a:cubicBezTo>
                  <a:cubicBezTo>
                    <a:pt x="70" y="424"/>
                    <a:pt x="83" y="418"/>
                    <a:pt x="95" y="407"/>
                  </a:cubicBezTo>
                  <a:cubicBezTo>
                    <a:pt x="206" y="320"/>
                    <a:pt x="289" y="199"/>
                    <a:pt x="336" y="66"/>
                  </a:cubicBezTo>
                  <a:cubicBezTo>
                    <a:pt x="346" y="39"/>
                    <a:pt x="326" y="9"/>
                    <a:pt x="302" y="2"/>
                  </a:cubicBezTo>
                  <a:cubicBezTo>
                    <a:pt x="297" y="1"/>
                    <a:pt x="292" y="0"/>
                    <a:pt x="2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0"/>
            <p:cNvSpPr/>
            <p:nvPr/>
          </p:nvSpPr>
          <p:spPr>
            <a:xfrm>
              <a:off x="4586648" y="2202403"/>
              <a:ext cx="17092" cy="24537"/>
            </a:xfrm>
            <a:custGeom>
              <a:avLst/>
              <a:gdLst/>
              <a:ahLst/>
              <a:cxnLst/>
              <a:rect l="l" t="t" r="r" b="b"/>
              <a:pathLst>
                <a:path w="225" h="323" extrusionOk="0">
                  <a:moveTo>
                    <a:pt x="58" y="1"/>
                  </a:moveTo>
                  <a:cubicBezTo>
                    <a:pt x="50" y="1"/>
                    <a:pt x="41" y="3"/>
                    <a:pt x="34" y="8"/>
                  </a:cubicBezTo>
                  <a:cubicBezTo>
                    <a:pt x="8" y="25"/>
                    <a:pt x="1" y="51"/>
                    <a:pt x="14" y="78"/>
                  </a:cubicBezTo>
                  <a:cubicBezTo>
                    <a:pt x="51" y="151"/>
                    <a:pt x="88" y="225"/>
                    <a:pt x="121" y="295"/>
                  </a:cubicBezTo>
                  <a:cubicBezTo>
                    <a:pt x="130" y="313"/>
                    <a:pt x="150" y="322"/>
                    <a:pt x="167" y="322"/>
                  </a:cubicBezTo>
                  <a:cubicBezTo>
                    <a:pt x="176" y="322"/>
                    <a:pt x="185" y="320"/>
                    <a:pt x="192" y="315"/>
                  </a:cubicBezTo>
                  <a:cubicBezTo>
                    <a:pt x="218" y="298"/>
                    <a:pt x="225" y="272"/>
                    <a:pt x="212" y="245"/>
                  </a:cubicBezTo>
                  <a:cubicBezTo>
                    <a:pt x="175" y="172"/>
                    <a:pt x="141" y="98"/>
                    <a:pt x="104" y="28"/>
                  </a:cubicBezTo>
                  <a:cubicBezTo>
                    <a:pt x="96" y="10"/>
                    <a:pt x="76" y="1"/>
                    <a:pt x="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0"/>
            <p:cNvSpPr/>
            <p:nvPr/>
          </p:nvSpPr>
          <p:spPr>
            <a:xfrm>
              <a:off x="4654560" y="2815821"/>
              <a:ext cx="358783" cy="290870"/>
            </a:xfrm>
            <a:custGeom>
              <a:avLst/>
              <a:gdLst/>
              <a:ahLst/>
              <a:cxnLst/>
              <a:rect l="l" t="t" r="r" b="b"/>
              <a:pathLst>
                <a:path w="4723" h="3829" extrusionOk="0">
                  <a:moveTo>
                    <a:pt x="1" y="1"/>
                  </a:moveTo>
                  <a:lnTo>
                    <a:pt x="1" y="1777"/>
                  </a:lnTo>
                  <a:cubicBezTo>
                    <a:pt x="1" y="2912"/>
                    <a:pt x="921" y="3828"/>
                    <a:pt x="2052" y="3828"/>
                  </a:cubicBezTo>
                  <a:lnTo>
                    <a:pt x="2671" y="3828"/>
                  </a:lnTo>
                  <a:cubicBezTo>
                    <a:pt x="3805" y="3828"/>
                    <a:pt x="4722" y="2912"/>
                    <a:pt x="4722" y="1777"/>
                  </a:cubicBezTo>
                  <a:lnTo>
                    <a:pt x="4722" y="13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0"/>
            <p:cNvSpPr/>
            <p:nvPr/>
          </p:nvSpPr>
          <p:spPr>
            <a:xfrm>
              <a:off x="4635265" y="2781256"/>
              <a:ext cx="393575" cy="103996"/>
            </a:xfrm>
            <a:custGeom>
              <a:avLst/>
              <a:gdLst/>
              <a:ahLst/>
              <a:cxnLst/>
              <a:rect l="l" t="t" r="r" b="b"/>
              <a:pathLst>
                <a:path w="5181" h="1369" extrusionOk="0">
                  <a:moveTo>
                    <a:pt x="51" y="0"/>
                  </a:moveTo>
                  <a:cubicBezTo>
                    <a:pt x="23" y="0"/>
                    <a:pt x="0" y="20"/>
                    <a:pt x="0" y="51"/>
                  </a:cubicBezTo>
                  <a:lnTo>
                    <a:pt x="0" y="1319"/>
                  </a:lnTo>
                  <a:cubicBezTo>
                    <a:pt x="0" y="1346"/>
                    <a:pt x="23" y="1369"/>
                    <a:pt x="51" y="1369"/>
                  </a:cubicBezTo>
                  <a:lnTo>
                    <a:pt x="5130" y="1369"/>
                  </a:lnTo>
                  <a:cubicBezTo>
                    <a:pt x="5157" y="1369"/>
                    <a:pt x="5180" y="1346"/>
                    <a:pt x="5180" y="1319"/>
                  </a:cubicBezTo>
                  <a:lnTo>
                    <a:pt x="5180" y="332"/>
                  </a:lnTo>
                  <a:cubicBezTo>
                    <a:pt x="5180" y="305"/>
                    <a:pt x="5160" y="281"/>
                    <a:pt x="5133" y="281"/>
                  </a:cubicBezTo>
                  <a:lnTo>
                    <a:pt x="5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0"/>
            <p:cNvSpPr/>
            <p:nvPr/>
          </p:nvSpPr>
          <p:spPr>
            <a:xfrm>
              <a:off x="4654560" y="2885177"/>
              <a:ext cx="358783" cy="46415"/>
            </a:xfrm>
            <a:custGeom>
              <a:avLst/>
              <a:gdLst/>
              <a:ahLst/>
              <a:cxnLst/>
              <a:rect l="l" t="t" r="r" b="b"/>
              <a:pathLst>
                <a:path w="4723" h="611" extrusionOk="0">
                  <a:moveTo>
                    <a:pt x="1" y="1"/>
                  </a:moveTo>
                  <a:lnTo>
                    <a:pt x="4722" y="610"/>
                  </a:lnTo>
                  <a:lnTo>
                    <a:pt x="47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0"/>
            <p:cNvSpPr/>
            <p:nvPr/>
          </p:nvSpPr>
          <p:spPr>
            <a:xfrm>
              <a:off x="4160093" y="3138368"/>
              <a:ext cx="78548" cy="222046"/>
            </a:xfrm>
            <a:custGeom>
              <a:avLst/>
              <a:gdLst/>
              <a:ahLst/>
              <a:cxnLst/>
              <a:rect l="l" t="t" r="r" b="b"/>
              <a:pathLst>
                <a:path w="1034" h="2923" extrusionOk="0">
                  <a:moveTo>
                    <a:pt x="0" y="1"/>
                  </a:moveTo>
                  <a:lnTo>
                    <a:pt x="1034" y="2922"/>
                  </a:lnTo>
                  <a:lnTo>
                    <a:pt x="10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0"/>
            <p:cNvSpPr/>
            <p:nvPr/>
          </p:nvSpPr>
          <p:spPr>
            <a:xfrm>
              <a:off x="3888370" y="3066733"/>
              <a:ext cx="1350886" cy="99210"/>
            </a:xfrm>
            <a:custGeom>
              <a:avLst/>
              <a:gdLst/>
              <a:ahLst/>
              <a:cxnLst/>
              <a:rect l="l" t="t" r="r" b="b"/>
              <a:pathLst>
                <a:path w="17783" h="1306" extrusionOk="0">
                  <a:moveTo>
                    <a:pt x="1" y="0"/>
                  </a:moveTo>
                  <a:lnTo>
                    <a:pt x="583" y="1305"/>
                  </a:lnTo>
                  <a:lnTo>
                    <a:pt x="17200" y="1305"/>
                  </a:lnTo>
                  <a:lnTo>
                    <a:pt x="17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0"/>
            <p:cNvSpPr/>
            <p:nvPr/>
          </p:nvSpPr>
          <p:spPr>
            <a:xfrm>
              <a:off x="3934507" y="3076077"/>
              <a:ext cx="20966" cy="20966"/>
            </a:xfrm>
            <a:custGeom>
              <a:avLst/>
              <a:gdLst/>
              <a:ahLst/>
              <a:cxnLst/>
              <a:rect l="l" t="t" r="r" b="b"/>
              <a:pathLst>
                <a:path w="276" h="276" extrusionOk="0">
                  <a:moveTo>
                    <a:pt x="138" y="1"/>
                  </a:moveTo>
                  <a:cubicBezTo>
                    <a:pt x="61" y="1"/>
                    <a:pt x="1" y="61"/>
                    <a:pt x="1" y="138"/>
                  </a:cubicBezTo>
                  <a:cubicBezTo>
                    <a:pt x="1" y="212"/>
                    <a:pt x="61" y="275"/>
                    <a:pt x="138" y="275"/>
                  </a:cubicBezTo>
                  <a:cubicBezTo>
                    <a:pt x="211" y="275"/>
                    <a:pt x="275" y="212"/>
                    <a:pt x="275" y="138"/>
                  </a:cubicBezTo>
                  <a:cubicBezTo>
                    <a:pt x="275" y="61"/>
                    <a:pt x="211" y="1"/>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0"/>
          <p:cNvGrpSpPr/>
          <p:nvPr/>
        </p:nvGrpSpPr>
        <p:grpSpPr>
          <a:xfrm>
            <a:off x="2822700" y="2686993"/>
            <a:ext cx="3498600" cy="2187054"/>
            <a:chOff x="2822700" y="2686993"/>
            <a:chExt cx="3498600" cy="2187054"/>
          </a:xfrm>
        </p:grpSpPr>
        <p:cxnSp>
          <p:nvCxnSpPr>
            <p:cNvPr id="2582" name="Google Shape;2582;p70"/>
            <p:cNvCxnSpPr/>
            <p:nvPr/>
          </p:nvCxnSpPr>
          <p:spPr>
            <a:xfrm>
              <a:off x="2822700" y="4729050"/>
              <a:ext cx="3498600" cy="0"/>
            </a:xfrm>
            <a:prstGeom prst="straightConnector1">
              <a:avLst/>
            </a:prstGeom>
            <a:noFill/>
            <a:ln w="19050" cap="flat" cmpd="sng">
              <a:solidFill>
                <a:schemeClr val="lt1"/>
              </a:solidFill>
              <a:prstDash val="solid"/>
              <a:round/>
              <a:headEnd type="none" w="med" len="med"/>
              <a:tailEnd type="none" w="med" len="med"/>
            </a:ln>
          </p:spPr>
        </p:cxnSp>
        <p:sp>
          <p:nvSpPr>
            <p:cNvPr id="2583" name="Google Shape;2583;p70"/>
            <p:cNvSpPr/>
            <p:nvPr/>
          </p:nvSpPr>
          <p:spPr>
            <a:xfrm>
              <a:off x="3879207" y="3422432"/>
              <a:ext cx="543757" cy="877624"/>
            </a:xfrm>
            <a:custGeom>
              <a:avLst/>
              <a:gdLst/>
              <a:ahLst/>
              <a:cxnLst/>
              <a:rect l="l" t="t" r="r" b="b"/>
              <a:pathLst>
                <a:path w="7158" h="11553" extrusionOk="0">
                  <a:moveTo>
                    <a:pt x="5402" y="0"/>
                  </a:moveTo>
                  <a:cubicBezTo>
                    <a:pt x="5043" y="0"/>
                    <a:pt x="4643" y="146"/>
                    <a:pt x="4220" y="510"/>
                  </a:cubicBezTo>
                  <a:cubicBezTo>
                    <a:pt x="3417" y="1203"/>
                    <a:pt x="2961" y="2906"/>
                    <a:pt x="2851" y="3796"/>
                  </a:cubicBezTo>
                  <a:cubicBezTo>
                    <a:pt x="2499" y="5231"/>
                    <a:pt x="2456" y="6282"/>
                    <a:pt x="1724" y="7788"/>
                  </a:cubicBezTo>
                  <a:cubicBezTo>
                    <a:pt x="1215" y="8829"/>
                    <a:pt x="586" y="9662"/>
                    <a:pt x="0" y="10298"/>
                  </a:cubicBezTo>
                  <a:lnTo>
                    <a:pt x="1449" y="11552"/>
                  </a:lnTo>
                  <a:cubicBezTo>
                    <a:pt x="2206" y="10940"/>
                    <a:pt x="3042" y="10107"/>
                    <a:pt x="3667" y="9066"/>
                  </a:cubicBezTo>
                  <a:cubicBezTo>
                    <a:pt x="4200" y="8176"/>
                    <a:pt x="5695" y="3669"/>
                    <a:pt x="5695" y="3669"/>
                  </a:cubicBezTo>
                  <a:lnTo>
                    <a:pt x="6859" y="2786"/>
                  </a:lnTo>
                  <a:cubicBezTo>
                    <a:pt x="7051" y="2514"/>
                    <a:pt x="7157" y="2183"/>
                    <a:pt x="7145" y="1828"/>
                  </a:cubicBezTo>
                  <a:cubicBezTo>
                    <a:pt x="7117" y="1166"/>
                    <a:pt x="6419" y="0"/>
                    <a:pt x="5402" y="0"/>
                  </a:cubicBezTo>
                  <a:close/>
                </a:path>
              </a:pathLst>
            </a:custGeom>
            <a:solidFill>
              <a:srgbClr val="F4A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0"/>
            <p:cNvSpPr/>
            <p:nvPr/>
          </p:nvSpPr>
          <p:spPr>
            <a:xfrm>
              <a:off x="4105658" y="4017086"/>
              <a:ext cx="93361" cy="134078"/>
            </a:xfrm>
            <a:custGeom>
              <a:avLst/>
              <a:gdLst/>
              <a:ahLst/>
              <a:cxnLst/>
              <a:rect l="l" t="t" r="r" b="b"/>
              <a:pathLst>
                <a:path w="1229" h="1765" extrusionOk="0">
                  <a:moveTo>
                    <a:pt x="1088" y="0"/>
                  </a:moveTo>
                  <a:cubicBezTo>
                    <a:pt x="757" y="0"/>
                    <a:pt x="392" y="261"/>
                    <a:pt x="198" y="666"/>
                  </a:cubicBezTo>
                  <a:cubicBezTo>
                    <a:pt x="0" y="1077"/>
                    <a:pt x="34" y="1509"/>
                    <a:pt x="258" y="1744"/>
                  </a:cubicBezTo>
                  <a:cubicBezTo>
                    <a:pt x="258" y="1740"/>
                    <a:pt x="261" y="1740"/>
                    <a:pt x="261" y="1740"/>
                  </a:cubicBezTo>
                  <a:cubicBezTo>
                    <a:pt x="269" y="1740"/>
                    <a:pt x="281" y="1747"/>
                    <a:pt x="295" y="1754"/>
                  </a:cubicBezTo>
                  <a:cubicBezTo>
                    <a:pt x="309" y="1757"/>
                    <a:pt x="322" y="1764"/>
                    <a:pt x="329" y="1764"/>
                  </a:cubicBezTo>
                  <a:lnTo>
                    <a:pt x="332" y="1764"/>
                  </a:lnTo>
                  <a:cubicBezTo>
                    <a:pt x="369" y="1713"/>
                    <a:pt x="405" y="1667"/>
                    <a:pt x="442" y="1616"/>
                  </a:cubicBezTo>
                  <a:cubicBezTo>
                    <a:pt x="526" y="1493"/>
                    <a:pt x="606" y="1369"/>
                    <a:pt x="686" y="1238"/>
                  </a:cubicBezTo>
                  <a:cubicBezTo>
                    <a:pt x="820" y="1014"/>
                    <a:pt x="1011" y="566"/>
                    <a:pt x="1228" y="17"/>
                  </a:cubicBezTo>
                  <a:cubicBezTo>
                    <a:pt x="1182" y="7"/>
                    <a:pt x="1135" y="0"/>
                    <a:pt x="10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0"/>
            <p:cNvSpPr/>
            <p:nvPr/>
          </p:nvSpPr>
          <p:spPr>
            <a:xfrm>
              <a:off x="3667188" y="4200846"/>
              <a:ext cx="959134" cy="563888"/>
            </a:xfrm>
            <a:custGeom>
              <a:avLst/>
              <a:gdLst/>
              <a:ahLst/>
              <a:cxnLst/>
              <a:rect l="l" t="t" r="r" b="b"/>
              <a:pathLst>
                <a:path w="12626" h="7423" extrusionOk="0">
                  <a:moveTo>
                    <a:pt x="9253" y="0"/>
                  </a:moveTo>
                  <a:cubicBezTo>
                    <a:pt x="6636" y="593"/>
                    <a:pt x="3480" y="1513"/>
                    <a:pt x="1105" y="2731"/>
                  </a:cubicBezTo>
                  <a:cubicBezTo>
                    <a:pt x="612" y="2982"/>
                    <a:pt x="726" y="3260"/>
                    <a:pt x="405" y="3702"/>
                  </a:cubicBezTo>
                  <a:cubicBezTo>
                    <a:pt x="84" y="4144"/>
                    <a:pt x="0" y="4792"/>
                    <a:pt x="359" y="5208"/>
                  </a:cubicBezTo>
                  <a:cubicBezTo>
                    <a:pt x="563" y="5445"/>
                    <a:pt x="870" y="5565"/>
                    <a:pt x="1168" y="5676"/>
                  </a:cubicBezTo>
                  <a:cubicBezTo>
                    <a:pt x="3594" y="6576"/>
                    <a:pt x="6147" y="7148"/>
                    <a:pt x="8734" y="7372"/>
                  </a:cubicBezTo>
                  <a:cubicBezTo>
                    <a:pt x="9047" y="7401"/>
                    <a:pt x="9363" y="7423"/>
                    <a:pt x="9678" y="7423"/>
                  </a:cubicBezTo>
                  <a:cubicBezTo>
                    <a:pt x="10073" y="7423"/>
                    <a:pt x="10466" y="7388"/>
                    <a:pt x="10846" y="7285"/>
                  </a:cubicBezTo>
                  <a:cubicBezTo>
                    <a:pt x="11528" y="7101"/>
                    <a:pt x="12174" y="6660"/>
                    <a:pt x="12425" y="6020"/>
                  </a:cubicBezTo>
                  <a:cubicBezTo>
                    <a:pt x="12626" y="5502"/>
                    <a:pt x="12552" y="4916"/>
                    <a:pt x="12388" y="4388"/>
                  </a:cubicBezTo>
                  <a:cubicBezTo>
                    <a:pt x="11970" y="3002"/>
                    <a:pt x="11006" y="1844"/>
                    <a:pt x="10066" y="723"/>
                  </a:cubicBezTo>
                  <a:lnTo>
                    <a:pt x="9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0"/>
            <p:cNvSpPr/>
            <p:nvPr/>
          </p:nvSpPr>
          <p:spPr>
            <a:xfrm>
              <a:off x="3876168" y="4657927"/>
              <a:ext cx="468552" cy="216120"/>
            </a:xfrm>
            <a:custGeom>
              <a:avLst/>
              <a:gdLst/>
              <a:ahLst/>
              <a:cxnLst/>
              <a:rect l="l" t="t" r="r" b="b"/>
              <a:pathLst>
                <a:path w="6168" h="2845" extrusionOk="0">
                  <a:moveTo>
                    <a:pt x="5166" y="0"/>
                  </a:moveTo>
                  <a:lnTo>
                    <a:pt x="3286" y="368"/>
                  </a:lnTo>
                  <a:lnTo>
                    <a:pt x="0" y="2768"/>
                  </a:lnTo>
                  <a:cubicBezTo>
                    <a:pt x="0" y="2768"/>
                    <a:pt x="314" y="2845"/>
                    <a:pt x="786" y="2845"/>
                  </a:cubicBezTo>
                  <a:cubicBezTo>
                    <a:pt x="1154" y="2845"/>
                    <a:pt x="1619" y="2798"/>
                    <a:pt x="2105" y="2630"/>
                  </a:cubicBezTo>
                  <a:lnTo>
                    <a:pt x="4136" y="1724"/>
                  </a:lnTo>
                  <a:lnTo>
                    <a:pt x="6167" y="1446"/>
                  </a:lnTo>
                  <a:lnTo>
                    <a:pt x="5166" y="0"/>
                  </a:lnTo>
                  <a:close/>
                </a:path>
              </a:pathLst>
            </a:custGeom>
            <a:solidFill>
              <a:srgbClr val="F4A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0"/>
            <p:cNvSpPr/>
            <p:nvPr/>
          </p:nvSpPr>
          <p:spPr>
            <a:xfrm>
              <a:off x="4476823" y="2686993"/>
              <a:ext cx="238758" cy="176695"/>
            </a:xfrm>
            <a:custGeom>
              <a:avLst/>
              <a:gdLst/>
              <a:ahLst/>
              <a:cxnLst/>
              <a:rect l="l" t="t" r="r" b="b"/>
              <a:pathLst>
                <a:path w="3143" h="2326" extrusionOk="0">
                  <a:moveTo>
                    <a:pt x="1506" y="0"/>
                  </a:moveTo>
                  <a:cubicBezTo>
                    <a:pt x="984" y="0"/>
                    <a:pt x="465" y="272"/>
                    <a:pt x="194" y="717"/>
                  </a:cubicBezTo>
                  <a:cubicBezTo>
                    <a:pt x="64" y="934"/>
                    <a:pt x="0" y="1188"/>
                    <a:pt x="0" y="1439"/>
                  </a:cubicBezTo>
                  <a:cubicBezTo>
                    <a:pt x="0" y="1553"/>
                    <a:pt x="10" y="1663"/>
                    <a:pt x="37" y="1770"/>
                  </a:cubicBezTo>
                  <a:cubicBezTo>
                    <a:pt x="261" y="1724"/>
                    <a:pt x="489" y="1700"/>
                    <a:pt x="716" y="1700"/>
                  </a:cubicBezTo>
                  <a:cubicBezTo>
                    <a:pt x="1044" y="1700"/>
                    <a:pt x="1369" y="1750"/>
                    <a:pt x="1680" y="1847"/>
                  </a:cubicBezTo>
                  <a:cubicBezTo>
                    <a:pt x="2021" y="1958"/>
                    <a:pt x="2333" y="2122"/>
                    <a:pt x="2610" y="2326"/>
                  </a:cubicBezTo>
                  <a:cubicBezTo>
                    <a:pt x="2908" y="2108"/>
                    <a:pt x="3139" y="1794"/>
                    <a:pt x="3142" y="1436"/>
                  </a:cubicBezTo>
                  <a:lnTo>
                    <a:pt x="3142" y="1426"/>
                  </a:lnTo>
                  <a:cubicBezTo>
                    <a:pt x="3142" y="1202"/>
                    <a:pt x="3052" y="984"/>
                    <a:pt x="2932" y="797"/>
                  </a:cubicBezTo>
                  <a:cubicBezTo>
                    <a:pt x="2634" y="342"/>
                    <a:pt x="2118" y="28"/>
                    <a:pt x="1576"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0"/>
            <p:cNvSpPr/>
            <p:nvPr/>
          </p:nvSpPr>
          <p:spPr>
            <a:xfrm>
              <a:off x="4663697" y="3422584"/>
              <a:ext cx="580828" cy="882258"/>
            </a:xfrm>
            <a:custGeom>
              <a:avLst/>
              <a:gdLst/>
              <a:ahLst/>
              <a:cxnLst/>
              <a:rect l="l" t="t" r="r" b="b"/>
              <a:pathLst>
                <a:path w="7646" h="11614" extrusionOk="0">
                  <a:moveTo>
                    <a:pt x="1750" y="1"/>
                  </a:moveTo>
                  <a:cubicBezTo>
                    <a:pt x="683" y="1"/>
                    <a:pt x="0" y="1244"/>
                    <a:pt x="3" y="1930"/>
                  </a:cubicBezTo>
                  <a:cubicBezTo>
                    <a:pt x="6" y="2291"/>
                    <a:pt x="130" y="2623"/>
                    <a:pt x="334" y="2894"/>
                  </a:cubicBezTo>
                  <a:lnTo>
                    <a:pt x="1559" y="3751"/>
                  </a:lnTo>
                  <a:cubicBezTo>
                    <a:pt x="1559" y="3751"/>
                    <a:pt x="3275" y="8281"/>
                    <a:pt x="3858" y="9164"/>
                  </a:cubicBezTo>
                  <a:cubicBezTo>
                    <a:pt x="4540" y="10202"/>
                    <a:pt x="5431" y="11019"/>
                    <a:pt x="6227" y="11614"/>
                  </a:cubicBezTo>
                  <a:lnTo>
                    <a:pt x="7646" y="10279"/>
                  </a:lnTo>
                  <a:cubicBezTo>
                    <a:pt x="7023" y="9657"/>
                    <a:pt x="6344" y="8834"/>
                    <a:pt x="5782" y="7793"/>
                  </a:cubicBezTo>
                  <a:cubicBezTo>
                    <a:pt x="4972" y="6287"/>
                    <a:pt x="4882" y="5216"/>
                    <a:pt x="4463" y="3771"/>
                  </a:cubicBezTo>
                  <a:cubicBezTo>
                    <a:pt x="4310" y="2864"/>
                    <a:pt x="3774" y="1147"/>
                    <a:pt x="2924" y="475"/>
                  </a:cubicBezTo>
                  <a:cubicBezTo>
                    <a:pt x="2498" y="137"/>
                    <a:pt x="2103" y="1"/>
                    <a:pt x="1750" y="1"/>
                  </a:cubicBezTo>
                  <a:close/>
                </a:path>
              </a:pathLst>
            </a:custGeom>
            <a:solidFill>
              <a:srgbClr val="F4A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0"/>
            <p:cNvSpPr/>
            <p:nvPr/>
          </p:nvSpPr>
          <p:spPr>
            <a:xfrm>
              <a:off x="4490706" y="3145920"/>
              <a:ext cx="27803" cy="27803"/>
            </a:xfrm>
            <a:custGeom>
              <a:avLst/>
              <a:gdLst/>
              <a:ahLst/>
              <a:cxnLst/>
              <a:rect l="l" t="t" r="r" b="b"/>
              <a:pathLst>
                <a:path w="366" h="366" extrusionOk="0">
                  <a:moveTo>
                    <a:pt x="181" y="1"/>
                  </a:moveTo>
                  <a:cubicBezTo>
                    <a:pt x="81" y="1"/>
                    <a:pt x="0" y="81"/>
                    <a:pt x="0" y="182"/>
                  </a:cubicBezTo>
                  <a:cubicBezTo>
                    <a:pt x="0" y="282"/>
                    <a:pt x="81" y="366"/>
                    <a:pt x="181" y="366"/>
                  </a:cubicBezTo>
                  <a:cubicBezTo>
                    <a:pt x="285" y="366"/>
                    <a:pt x="366" y="282"/>
                    <a:pt x="366" y="182"/>
                  </a:cubicBezTo>
                  <a:cubicBezTo>
                    <a:pt x="366" y="81"/>
                    <a:pt x="285"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0"/>
            <p:cNvSpPr/>
            <p:nvPr/>
          </p:nvSpPr>
          <p:spPr>
            <a:xfrm>
              <a:off x="4471183" y="2965199"/>
              <a:ext cx="10407" cy="10255"/>
            </a:xfrm>
            <a:custGeom>
              <a:avLst/>
              <a:gdLst/>
              <a:ahLst/>
              <a:cxnLst/>
              <a:rect l="l" t="t" r="r" b="b"/>
              <a:pathLst>
                <a:path w="137" h="135" extrusionOk="0">
                  <a:moveTo>
                    <a:pt x="67" y="0"/>
                  </a:moveTo>
                  <a:cubicBezTo>
                    <a:pt x="30" y="0"/>
                    <a:pt x="0" y="31"/>
                    <a:pt x="0" y="67"/>
                  </a:cubicBezTo>
                  <a:cubicBezTo>
                    <a:pt x="0" y="104"/>
                    <a:pt x="30" y="134"/>
                    <a:pt x="67" y="134"/>
                  </a:cubicBezTo>
                  <a:cubicBezTo>
                    <a:pt x="104" y="134"/>
                    <a:pt x="137" y="104"/>
                    <a:pt x="137" y="67"/>
                  </a:cubicBezTo>
                  <a:cubicBezTo>
                    <a:pt x="137" y="31"/>
                    <a:pt x="104" y="0"/>
                    <a:pt x="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0"/>
            <p:cNvSpPr/>
            <p:nvPr/>
          </p:nvSpPr>
          <p:spPr>
            <a:xfrm>
              <a:off x="4240420" y="2886423"/>
              <a:ext cx="341311" cy="399348"/>
            </a:xfrm>
            <a:custGeom>
              <a:avLst/>
              <a:gdLst/>
              <a:ahLst/>
              <a:cxnLst/>
              <a:rect l="l" t="t" r="r" b="b"/>
              <a:pathLst>
                <a:path w="4493" h="5257" extrusionOk="0">
                  <a:moveTo>
                    <a:pt x="4429" y="1080"/>
                  </a:moveTo>
                  <a:lnTo>
                    <a:pt x="4450" y="1118"/>
                  </a:lnTo>
                  <a:cubicBezTo>
                    <a:pt x="4467" y="1126"/>
                    <a:pt x="4478" y="1129"/>
                    <a:pt x="4482" y="1129"/>
                  </a:cubicBezTo>
                  <a:cubicBezTo>
                    <a:pt x="4493" y="1129"/>
                    <a:pt x="4471" y="1109"/>
                    <a:pt x="4429" y="1080"/>
                  </a:cubicBezTo>
                  <a:close/>
                  <a:moveTo>
                    <a:pt x="2795" y="1"/>
                  </a:moveTo>
                  <a:cubicBezTo>
                    <a:pt x="2609" y="1"/>
                    <a:pt x="2424" y="22"/>
                    <a:pt x="2252" y="64"/>
                  </a:cubicBezTo>
                  <a:cubicBezTo>
                    <a:pt x="1593" y="225"/>
                    <a:pt x="1051" y="727"/>
                    <a:pt x="974" y="1389"/>
                  </a:cubicBezTo>
                  <a:cubicBezTo>
                    <a:pt x="960" y="1506"/>
                    <a:pt x="960" y="1623"/>
                    <a:pt x="927" y="1734"/>
                  </a:cubicBezTo>
                  <a:cubicBezTo>
                    <a:pt x="833" y="2024"/>
                    <a:pt x="538" y="2199"/>
                    <a:pt x="325" y="2423"/>
                  </a:cubicBezTo>
                  <a:cubicBezTo>
                    <a:pt x="114" y="2644"/>
                    <a:pt x="0" y="3048"/>
                    <a:pt x="254" y="3223"/>
                  </a:cubicBezTo>
                  <a:cubicBezTo>
                    <a:pt x="328" y="3276"/>
                    <a:pt x="428" y="3296"/>
                    <a:pt x="492" y="3363"/>
                  </a:cubicBezTo>
                  <a:cubicBezTo>
                    <a:pt x="759" y="3638"/>
                    <a:pt x="114" y="4146"/>
                    <a:pt x="385" y="4421"/>
                  </a:cubicBezTo>
                  <a:cubicBezTo>
                    <a:pt x="465" y="4504"/>
                    <a:pt x="599" y="4508"/>
                    <a:pt x="706" y="4557"/>
                  </a:cubicBezTo>
                  <a:cubicBezTo>
                    <a:pt x="887" y="4642"/>
                    <a:pt x="987" y="4863"/>
                    <a:pt x="927" y="5050"/>
                  </a:cubicBezTo>
                  <a:cubicBezTo>
                    <a:pt x="885" y="5080"/>
                    <a:pt x="833" y="5095"/>
                    <a:pt x="780" y="5095"/>
                  </a:cubicBezTo>
                  <a:cubicBezTo>
                    <a:pt x="707" y="5095"/>
                    <a:pt x="633" y="5066"/>
                    <a:pt x="586" y="5009"/>
                  </a:cubicBezTo>
                  <a:lnTo>
                    <a:pt x="586" y="5009"/>
                  </a:lnTo>
                  <a:cubicBezTo>
                    <a:pt x="650" y="5158"/>
                    <a:pt x="811" y="5257"/>
                    <a:pt x="974" y="5257"/>
                  </a:cubicBezTo>
                  <a:cubicBezTo>
                    <a:pt x="998" y="5257"/>
                    <a:pt x="1021" y="5255"/>
                    <a:pt x="1044" y="5250"/>
                  </a:cubicBezTo>
                  <a:cubicBezTo>
                    <a:pt x="1228" y="5213"/>
                    <a:pt x="1375" y="5043"/>
                    <a:pt x="1378" y="4859"/>
                  </a:cubicBezTo>
                  <a:cubicBezTo>
                    <a:pt x="1378" y="4695"/>
                    <a:pt x="1289" y="4511"/>
                    <a:pt x="1389" y="4384"/>
                  </a:cubicBezTo>
                  <a:cubicBezTo>
                    <a:pt x="1452" y="4300"/>
                    <a:pt x="1576" y="4276"/>
                    <a:pt x="1647" y="4200"/>
                  </a:cubicBezTo>
                  <a:cubicBezTo>
                    <a:pt x="1770" y="4059"/>
                    <a:pt x="1667" y="3839"/>
                    <a:pt x="1539" y="3701"/>
                  </a:cubicBezTo>
                  <a:cubicBezTo>
                    <a:pt x="1415" y="3561"/>
                    <a:pt x="1803" y="3400"/>
                    <a:pt x="1831" y="3216"/>
                  </a:cubicBezTo>
                  <a:cubicBezTo>
                    <a:pt x="1871" y="2931"/>
                    <a:pt x="1783" y="2798"/>
                    <a:pt x="1727" y="2517"/>
                  </a:cubicBezTo>
                  <a:cubicBezTo>
                    <a:pt x="1710" y="2433"/>
                    <a:pt x="1643" y="2362"/>
                    <a:pt x="1633" y="2276"/>
                  </a:cubicBezTo>
                  <a:cubicBezTo>
                    <a:pt x="1613" y="2145"/>
                    <a:pt x="1730" y="2028"/>
                    <a:pt x="1857" y="1981"/>
                  </a:cubicBezTo>
                  <a:cubicBezTo>
                    <a:pt x="1984" y="1938"/>
                    <a:pt x="2125" y="1944"/>
                    <a:pt x="2259" y="1924"/>
                  </a:cubicBezTo>
                  <a:cubicBezTo>
                    <a:pt x="2634" y="1877"/>
                    <a:pt x="2958" y="1646"/>
                    <a:pt x="3246" y="1402"/>
                  </a:cubicBezTo>
                  <a:cubicBezTo>
                    <a:pt x="3434" y="1245"/>
                    <a:pt x="3618" y="1068"/>
                    <a:pt x="3695" y="837"/>
                  </a:cubicBezTo>
                  <a:cubicBezTo>
                    <a:pt x="3708" y="800"/>
                    <a:pt x="3741" y="785"/>
                    <a:pt x="3788" y="785"/>
                  </a:cubicBezTo>
                  <a:cubicBezTo>
                    <a:pt x="3899" y="785"/>
                    <a:pt x="4082" y="870"/>
                    <a:pt x="4233" y="957"/>
                  </a:cubicBezTo>
                  <a:cubicBezTo>
                    <a:pt x="4313" y="1002"/>
                    <a:pt x="4383" y="1047"/>
                    <a:pt x="4429" y="1080"/>
                  </a:cubicBezTo>
                  <a:lnTo>
                    <a:pt x="4429" y="1080"/>
                  </a:lnTo>
                  <a:lnTo>
                    <a:pt x="4156" y="589"/>
                  </a:lnTo>
                  <a:cubicBezTo>
                    <a:pt x="3876" y="180"/>
                    <a:pt x="3329" y="1"/>
                    <a:pt x="2795" y="1"/>
                  </a:cubicBez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0"/>
            <p:cNvSpPr/>
            <p:nvPr/>
          </p:nvSpPr>
          <p:spPr>
            <a:xfrm>
              <a:off x="4292304" y="2812509"/>
              <a:ext cx="525450" cy="495368"/>
            </a:xfrm>
            <a:custGeom>
              <a:avLst/>
              <a:gdLst/>
              <a:ahLst/>
              <a:cxnLst/>
              <a:rect l="l" t="t" r="r" b="b"/>
              <a:pathLst>
                <a:path w="6917" h="6521" extrusionOk="0">
                  <a:moveTo>
                    <a:pt x="3146" y="0"/>
                  </a:moveTo>
                  <a:cubicBezTo>
                    <a:pt x="2297" y="0"/>
                    <a:pt x="1444" y="318"/>
                    <a:pt x="893" y="883"/>
                  </a:cubicBezTo>
                  <a:cubicBezTo>
                    <a:pt x="130" y="1666"/>
                    <a:pt x="0" y="2874"/>
                    <a:pt x="578" y="3768"/>
                  </a:cubicBezTo>
                  <a:cubicBezTo>
                    <a:pt x="813" y="4125"/>
                    <a:pt x="1188" y="4453"/>
                    <a:pt x="1656" y="4503"/>
                  </a:cubicBezTo>
                  <a:lnTo>
                    <a:pt x="3905" y="6501"/>
                  </a:lnTo>
                  <a:cubicBezTo>
                    <a:pt x="4002" y="6514"/>
                    <a:pt x="4100" y="6520"/>
                    <a:pt x="4197" y="6520"/>
                  </a:cubicBezTo>
                  <a:cubicBezTo>
                    <a:pt x="5191" y="6520"/>
                    <a:pt x="6130" y="5872"/>
                    <a:pt x="6505" y="5052"/>
                  </a:cubicBezTo>
                  <a:cubicBezTo>
                    <a:pt x="6916" y="4155"/>
                    <a:pt x="6752" y="3121"/>
                    <a:pt x="6331" y="2228"/>
                  </a:cubicBezTo>
                  <a:cubicBezTo>
                    <a:pt x="5903" y="1328"/>
                    <a:pt x="5156" y="484"/>
                    <a:pt x="4109" y="146"/>
                  </a:cubicBezTo>
                  <a:cubicBezTo>
                    <a:pt x="3800" y="48"/>
                    <a:pt x="3473" y="0"/>
                    <a:pt x="3146" y="0"/>
                  </a:cubicBezTo>
                  <a:close/>
                </a:path>
              </a:pathLst>
            </a:custGeom>
            <a:solidFill>
              <a:srgbClr val="5B0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0"/>
            <p:cNvSpPr/>
            <p:nvPr/>
          </p:nvSpPr>
          <p:spPr>
            <a:xfrm>
              <a:off x="4468145" y="2956843"/>
              <a:ext cx="76" cy="532"/>
            </a:xfrm>
            <a:custGeom>
              <a:avLst/>
              <a:gdLst/>
              <a:ahLst/>
              <a:cxnLst/>
              <a:rect l="l" t="t" r="r" b="b"/>
              <a:pathLst>
                <a:path w="1" h="7" extrusionOk="0">
                  <a:moveTo>
                    <a:pt x="0" y="0"/>
                  </a:moveTo>
                  <a:lnTo>
                    <a:pt x="0" y="0"/>
                  </a:lnTo>
                  <a:lnTo>
                    <a:pt x="0" y="7"/>
                  </a:lnTo>
                  <a:close/>
                </a:path>
              </a:pathLst>
            </a:custGeom>
            <a:solidFill>
              <a:srgbClr val="FFBA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0"/>
            <p:cNvSpPr/>
            <p:nvPr/>
          </p:nvSpPr>
          <p:spPr>
            <a:xfrm>
              <a:off x="4325273" y="2958970"/>
              <a:ext cx="399196" cy="578018"/>
            </a:xfrm>
            <a:custGeom>
              <a:avLst/>
              <a:gdLst/>
              <a:ahLst/>
              <a:cxnLst/>
              <a:rect l="l" t="t" r="r" b="b"/>
              <a:pathLst>
                <a:path w="5255" h="7609" extrusionOk="0">
                  <a:moveTo>
                    <a:pt x="2515" y="0"/>
                  </a:moveTo>
                  <a:cubicBezTo>
                    <a:pt x="1553" y="0"/>
                    <a:pt x="629" y="317"/>
                    <a:pt x="449" y="347"/>
                  </a:cubicBezTo>
                  <a:cubicBezTo>
                    <a:pt x="439" y="387"/>
                    <a:pt x="241" y="2073"/>
                    <a:pt x="121" y="2863"/>
                  </a:cubicBezTo>
                  <a:cubicBezTo>
                    <a:pt x="0" y="3650"/>
                    <a:pt x="128" y="4540"/>
                    <a:pt x="987" y="4834"/>
                  </a:cubicBezTo>
                  <a:lnTo>
                    <a:pt x="981" y="5747"/>
                  </a:lnTo>
                  <a:cubicBezTo>
                    <a:pt x="975" y="5815"/>
                    <a:pt x="967" y="5882"/>
                    <a:pt x="967" y="5951"/>
                  </a:cubicBezTo>
                  <a:cubicBezTo>
                    <a:pt x="961" y="6859"/>
                    <a:pt x="1690" y="7602"/>
                    <a:pt x="2598" y="7608"/>
                  </a:cubicBezTo>
                  <a:cubicBezTo>
                    <a:pt x="2602" y="7608"/>
                    <a:pt x="2606" y="7608"/>
                    <a:pt x="2610" y="7608"/>
                  </a:cubicBezTo>
                  <a:cubicBezTo>
                    <a:pt x="3511" y="7608"/>
                    <a:pt x="4247" y="6881"/>
                    <a:pt x="4254" y="5979"/>
                  </a:cubicBezTo>
                  <a:cubicBezTo>
                    <a:pt x="4254" y="5905"/>
                    <a:pt x="4247" y="5831"/>
                    <a:pt x="4240" y="5761"/>
                  </a:cubicBezTo>
                  <a:lnTo>
                    <a:pt x="4257" y="3622"/>
                  </a:lnTo>
                  <a:cubicBezTo>
                    <a:pt x="4338" y="3654"/>
                    <a:pt x="4426" y="3671"/>
                    <a:pt x="4517" y="3671"/>
                  </a:cubicBezTo>
                  <a:cubicBezTo>
                    <a:pt x="4532" y="3671"/>
                    <a:pt x="4546" y="3671"/>
                    <a:pt x="4561" y="3670"/>
                  </a:cubicBezTo>
                  <a:cubicBezTo>
                    <a:pt x="4956" y="3639"/>
                    <a:pt x="5254" y="3295"/>
                    <a:pt x="5224" y="2900"/>
                  </a:cubicBezTo>
                  <a:cubicBezTo>
                    <a:pt x="5196" y="2523"/>
                    <a:pt x="4881" y="2235"/>
                    <a:pt x="4509" y="2235"/>
                  </a:cubicBezTo>
                  <a:cubicBezTo>
                    <a:pt x="4491" y="2235"/>
                    <a:pt x="4473" y="2236"/>
                    <a:pt x="4454" y="2237"/>
                  </a:cubicBezTo>
                  <a:cubicBezTo>
                    <a:pt x="4408" y="2241"/>
                    <a:pt x="4365" y="2251"/>
                    <a:pt x="4320" y="2264"/>
                  </a:cubicBezTo>
                  <a:cubicBezTo>
                    <a:pt x="3883" y="2374"/>
                    <a:pt x="3879" y="2405"/>
                    <a:pt x="3835" y="2468"/>
                  </a:cubicBezTo>
                  <a:cubicBezTo>
                    <a:pt x="3835" y="2469"/>
                    <a:pt x="3835" y="2469"/>
                    <a:pt x="3835" y="2469"/>
                  </a:cubicBezTo>
                  <a:cubicBezTo>
                    <a:pt x="3822" y="2469"/>
                    <a:pt x="4133" y="918"/>
                    <a:pt x="4140" y="477"/>
                  </a:cubicBezTo>
                  <a:cubicBezTo>
                    <a:pt x="3687" y="115"/>
                    <a:pt x="3094" y="0"/>
                    <a:pt x="2515" y="0"/>
                  </a:cubicBezTo>
                  <a:close/>
                </a:path>
              </a:pathLst>
            </a:custGeom>
            <a:solidFill>
              <a:srgbClr val="F4A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0"/>
            <p:cNvSpPr/>
            <p:nvPr/>
          </p:nvSpPr>
          <p:spPr>
            <a:xfrm>
              <a:off x="4642047" y="3162328"/>
              <a:ext cx="44288" cy="35248"/>
            </a:xfrm>
            <a:custGeom>
              <a:avLst/>
              <a:gdLst/>
              <a:ahLst/>
              <a:cxnLst/>
              <a:rect l="l" t="t" r="r" b="b"/>
              <a:pathLst>
                <a:path w="583" h="464" extrusionOk="0">
                  <a:moveTo>
                    <a:pt x="404" y="0"/>
                  </a:moveTo>
                  <a:cubicBezTo>
                    <a:pt x="319" y="0"/>
                    <a:pt x="235" y="26"/>
                    <a:pt x="174" y="82"/>
                  </a:cubicBezTo>
                  <a:cubicBezTo>
                    <a:pt x="47" y="199"/>
                    <a:pt x="0" y="323"/>
                    <a:pt x="27" y="464"/>
                  </a:cubicBezTo>
                  <a:cubicBezTo>
                    <a:pt x="27" y="464"/>
                    <a:pt x="84" y="213"/>
                    <a:pt x="181" y="162"/>
                  </a:cubicBezTo>
                  <a:lnTo>
                    <a:pt x="468" y="343"/>
                  </a:lnTo>
                  <a:cubicBezTo>
                    <a:pt x="408" y="247"/>
                    <a:pt x="315" y="170"/>
                    <a:pt x="207" y="126"/>
                  </a:cubicBezTo>
                  <a:cubicBezTo>
                    <a:pt x="207" y="126"/>
                    <a:pt x="227" y="93"/>
                    <a:pt x="315" y="69"/>
                  </a:cubicBezTo>
                  <a:cubicBezTo>
                    <a:pt x="399" y="42"/>
                    <a:pt x="582" y="39"/>
                    <a:pt x="582" y="39"/>
                  </a:cubicBezTo>
                  <a:cubicBezTo>
                    <a:pt x="528" y="14"/>
                    <a:pt x="465" y="0"/>
                    <a:pt x="404" y="0"/>
                  </a:cubicBezTo>
                  <a:close/>
                </a:path>
              </a:pathLst>
            </a:custGeom>
            <a:solidFill>
              <a:srgbClr val="4715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0"/>
            <p:cNvSpPr/>
            <p:nvPr/>
          </p:nvSpPr>
          <p:spPr>
            <a:xfrm>
              <a:off x="4399795" y="3326185"/>
              <a:ext cx="74294" cy="72471"/>
            </a:xfrm>
            <a:custGeom>
              <a:avLst/>
              <a:gdLst/>
              <a:ahLst/>
              <a:cxnLst/>
              <a:rect l="l" t="t" r="r" b="b"/>
              <a:pathLst>
                <a:path w="978" h="954" extrusionOk="0">
                  <a:moveTo>
                    <a:pt x="6" y="0"/>
                  </a:moveTo>
                  <a:lnTo>
                    <a:pt x="0" y="954"/>
                  </a:lnTo>
                  <a:lnTo>
                    <a:pt x="977" y="107"/>
                  </a:lnTo>
                  <a:lnTo>
                    <a:pt x="977" y="107"/>
                  </a:lnTo>
                  <a:cubicBezTo>
                    <a:pt x="907" y="114"/>
                    <a:pt x="843" y="114"/>
                    <a:pt x="780" y="114"/>
                  </a:cubicBezTo>
                  <a:cubicBezTo>
                    <a:pt x="325" y="114"/>
                    <a:pt x="6" y="0"/>
                    <a:pt x="6" y="0"/>
                  </a:cubicBezTo>
                  <a:close/>
                </a:path>
              </a:pathLst>
            </a:custGeom>
            <a:solidFill>
              <a:srgbClr val="F4A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0"/>
            <p:cNvSpPr/>
            <p:nvPr/>
          </p:nvSpPr>
          <p:spPr>
            <a:xfrm>
              <a:off x="4445298" y="3194461"/>
              <a:ext cx="62595" cy="28639"/>
            </a:xfrm>
            <a:custGeom>
              <a:avLst/>
              <a:gdLst/>
              <a:ahLst/>
              <a:cxnLst/>
              <a:rect l="l" t="t" r="r" b="b"/>
              <a:pathLst>
                <a:path w="824" h="377" extrusionOk="0">
                  <a:moveTo>
                    <a:pt x="823" y="0"/>
                  </a:moveTo>
                  <a:cubicBezTo>
                    <a:pt x="823" y="0"/>
                    <a:pt x="683" y="175"/>
                    <a:pt x="468" y="249"/>
                  </a:cubicBezTo>
                  <a:cubicBezTo>
                    <a:pt x="363" y="283"/>
                    <a:pt x="249" y="291"/>
                    <a:pt x="160" y="291"/>
                  </a:cubicBezTo>
                  <a:cubicBezTo>
                    <a:pt x="66" y="291"/>
                    <a:pt x="0" y="281"/>
                    <a:pt x="0" y="281"/>
                  </a:cubicBezTo>
                  <a:lnTo>
                    <a:pt x="0" y="281"/>
                  </a:lnTo>
                  <a:cubicBezTo>
                    <a:pt x="131" y="348"/>
                    <a:pt x="249" y="376"/>
                    <a:pt x="351" y="376"/>
                  </a:cubicBezTo>
                  <a:cubicBezTo>
                    <a:pt x="614" y="376"/>
                    <a:pt x="778" y="191"/>
                    <a:pt x="823" y="0"/>
                  </a:cubicBezTo>
                  <a:close/>
                </a:path>
              </a:pathLst>
            </a:custGeom>
            <a:solidFill>
              <a:srgbClr val="4715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0"/>
            <p:cNvSpPr/>
            <p:nvPr/>
          </p:nvSpPr>
          <p:spPr>
            <a:xfrm>
              <a:off x="4534253" y="3138019"/>
              <a:ext cx="84169" cy="84549"/>
            </a:xfrm>
            <a:custGeom>
              <a:avLst/>
              <a:gdLst/>
              <a:ahLst/>
              <a:cxnLst/>
              <a:rect l="l" t="t" r="r" b="b"/>
              <a:pathLst>
                <a:path w="1108" h="1113" extrusionOk="0">
                  <a:moveTo>
                    <a:pt x="553" y="1"/>
                  </a:moveTo>
                  <a:cubicBezTo>
                    <a:pt x="248" y="1"/>
                    <a:pt x="0" y="252"/>
                    <a:pt x="0" y="556"/>
                  </a:cubicBezTo>
                  <a:cubicBezTo>
                    <a:pt x="0" y="861"/>
                    <a:pt x="248" y="1112"/>
                    <a:pt x="553" y="1112"/>
                  </a:cubicBezTo>
                  <a:cubicBezTo>
                    <a:pt x="860" y="1112"/>
                    <a:pt x="1108" y="861"/>
                    <a:pt x="1108" y="556"/>
                  </a:cubicBezTo>
                  <a:cubicBezTo>
                    <a:pt x="1108" y="252"/>
                    <a:pt x="860" y="1"/>
                    <a:pt x="5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0"/>
            <p:cNvSpPr/>
            <p:nvPr/>
          </p:nvSpPr>
          <p:spPr>
            <a:xfrm>
              <a:off x="4331654" y="3128903"/>
              <a:ext cx="59860" cy="84473"/>
            </a:xfrm>
            <a:custGeom>
              <a:avLst/>
              <a:gdLst/>
              <a:ahLst/>
              <a:cxnLst/>
              <a:rect l="l" t="t" r="r" b="b"/>
              <a:pathLst>
                <a:path w="788" h="1112" extrusionOk="0">
                  <a:moveTo>
                    <a:pt x="231" y="0"/>
                  </a:moveTo>
                  <a:cubicBezTo>
                    <a:pt x="194" y="0"/>
                    <a:pt x="157" y="7"/>
                    <a:pt x="124" y="14"/>
                  </a:cubicBezTo>
                  <a:cubicBezTo>
                    <a:pt x="94" y="241"/>
                    <a:pt x="64" y="455"/>
                    <a:pt x="37" y="626"/>
                  </a:cubicBezTo>
                  <a:lnTo>
                    <a:pt x="37" y="633"/>
                  </a:lnTo>
                  <a:cubicBezTo>
                    <a:pt x="14" y="773"/>
                    <a:pt x="4" y="914"/>
                    <a:pt x="0" y="1058"/>
                  </a:cubicBezTo>
                  <a:cubicBezTo>
                    <a:pt x="71" y="1091"/>
                    <a:pt x="148" y="1112"/>
                    <a:pt x="231" y="1112"/>
                  </a:cubicBezTo>
                  <a:cubicBezTo>
                    <a:pt x="539" y="1112"/>
                    <a:pt x="787" y="863"/>
                    <a:pt x="787" y="556"/>
                  </a:cubicBezTo>
                  <a:cubicBezTo>
                    <a:pt x="787" y="251"/>
                    <a:pt x="539"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0"/>
            <p:cNvSpPr/>
            <p:nvPr/>
          </p:nvSpPr>
          <p:spPr>
            <a:xfrm>
              <a:off x="4910735" y="4024455"/>
              <a:ext cx="98679" cy="134306"/>
            </a:xfrm>
            <a:custGeom>
              <a:avLst/>
              <a:gdLst/>
              <a:ahLst/>
              <a:cxnLst/>
              <a:rect l="l" t="t" r="r" b="b"/>
              <a:pathLst>
                <a:path w="1299" h="1768" extrusionOk="0">
                  <a:moveTo>
                    <a:pt x="167" y="1"/>
                  </a:moveTo>
                  <a:cubicBezTo>
                    <a:pt x="111" y="1"/>
                    <a:pt x="54" y="7"/>
                    <a:pt x="0" y="21"/>
                  </a:cubicBezTo>
                  <a:cubicBezTo>
                    <a:pt x="244" y="572"/>
                    <a:pt x="462" y="1021"/>
                    <a:pt x="606" y="1241"/>
                  </a:cubicBezTo>
                  <a:cubicBezTo>
                    <a:pt x="693" y="1372"/>
                    <a:pt x="780" y="1499"/>
                    <a:pt x="874" y="1623"/>
                  </a:cubicBezTo>
                  <a:cubicBezTo>
                    <a:pt x="910" y="1670"/>
                    <a:pt x="950" y="1717"/>
                    <a:pt x="990" y="1763"/>
                  </a:cubicBezTo>
                  <a:cubicBezTo>
                    <a:pt x="990" y="1767"/>
                    <a:pt x="990" y="1767"/>
                    <a:pt x="994" y="1767"/>
                  </a:cubicBezTo>
                  <a:cubicBezTo>
                    <a:pt x="1001" y="1767"/>
                    <a:pt x="1014" y="1760"/>
                    <a:pt x="1027" y="1754"/>
                  </a:cubicBezTo>
                  <a:cubicBezTo>
                    <a:pt x="1041" y="1747"/>
                    <a:pt x="1055" y="1740"/>
                    <a:pt x="1061" y="1740"/>
                  </a:cubicBezTo>
                  <a:lnTo>
                    <a:pt x="1064" y="1740"/>
                  </a:lnTo>
                  <a:cubicBezTo>
                    <a:pt x="1282" y="1496"/>
                    <a:pt x="1299" y="1054"/>
                    <a:pt x="1081" y="643"/>
                  </a:cubicBezTo>
                  <a:cubicBezTo>
                    <a:pt x="867" y="248"/>
                    <a:pt x="499" y="1"/>
                    <a:pt x="1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0"/>
            <p:cNvSpPr/>
            <p:nvPr/>
          </p:nvSpPr>
          <p:spPr>
            <a:xfrm>
              <a:off x="4148123" y="3405264"/>
              <a:ext cx="801583" cy="913327"/>
            </a:xfrm>
            <a:custGeom>
              <a:avLst/>
              <a:gdLst/>
              <a:ahLst/>
              <a:cxnLst/>
              <a:rect l="l" t="t" r="r" b="b"/>
              <a:pathLst>
                <a:path w="10552" h="12023" extrusionOk="0">
                  <a:moveTo>
                    <a:pt x="3186" y="0"/>
                  </a:moveTo>
                  <a:cubicBezTo>
                    <a:pt x="1801" y="157"/>
                    <a:pt x="1566" y="110"/>
                    <a:pt x="489" y="947"/>
                  </a:cubicBezTo>
                  <a:cubicBezTo>
                    <a:pt x="0" y="1255"/>
                    <a:pt x="1101" y="3764"/>
                    <a:pt x="1191" y="3968"/>
                  </a:cubicBezTo>
                  <a:lnTo>
                    <a:pt x="2149" y="9523"/>
                  </a:lnTo>
                  <a:lnTo>
                    <a:pt x="2075" y="11397"/>
                  </a:lnTo>
                  <a:cubicBezTo>
                    <a:pt x="2075" y="11397"/>
                    <a:pt x="2627" y="11953"/>
                    <a:pt x="4732" y="11953"/>
                  </a:cubicBezTo>
                  <a:cubicBezTo>
                    <a:pt x="6837" y="11953"/>
                    <a:pt x="7977" y="12023"/>
                    <a:pt x="7977" y="12023"/>
                  </a:cubicBezTo>
                  <a:lnTo>
                    <a:pt x="7864" y="9687"/>
                  </a:lnTo>
                  <a:lnTo>
                    <a:pt x="9230" y="3135"/>
                  </a:lnTo>
                  <a:cubicBezTo>
                    <a:pt x="9319" y="2931"/>
                    <a:pt x="10551" y="1432"/>
                    <a:pt x="10059" y="1124"/>
                  </a:cubicBezTo>
                  <a:cubicBezTo>
                    <a:pt x="8825" y="127"/>
                    <a:pt x="8085" y="157"/>
                    <a:pt x="6697" y="0"/>
                  </a:cubicBezTo>
                  <a:close/>
                </a:path>
              </a:pathLst>
            </a:custGeom>
            <a:solidFill>
              <a:srgbClr val="FF94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0"/>
            <p:cNvSpPr/>
            <p:nvPr/>
          </p:nvSpPr>
          <p:spPr>
            <a:xfrm>
              <a:off x="4424407" y="3097606"/>
              <a:ext cx="45807" cy="99970"/>
            </a:xfrm>
            <a:custGeom>
              <a:avLst/>
              <a:gdLst/>
              <a:ahLst/>
              <a:cxnLst/>
              <a:rect l="l" t="t" r="r" b="b"/>
              <a:pathLst>
                <a:path w="603" h="1316" extrusionOk="0">
                  <a:moveTo>
                    <a:pt x="429" y="1"/>
                  </a:moveTo>
                  <a:lnTo>
                    <a:pt x="195" y="7"/>
                  </a:lnTo>
                  <a:lnTo>
                    <a:pt x="1" y="1316"/>
                  </a:lnTo>
                  <a:lnTo>
                    <a:pt x="603" y="1295"/>
                  </a:lnTo>
                  <a:lnTo>
                    <a:pt x="4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0"/>
            <p:cNvSpPr/>
            <p:nvPr/>
          </p:nvSpPr>
          <p:spPr>
            <a:xfrm>
              <a:off x="4579224" y="2945524"/>
              <a:ext cx="146992" cy="314419"/>
            </a:xfrm>
            <a:custGeom>
              <a:avLst/>
              <a:gdLst/>
              <a:ahLst/>
              <a:cxnLst/>
              <a:rect l="l" t="t" r="r" b="b"/>
              <a:pathLst>
                <a:path w="1935" h="4139" extrusionOk="0">
                  <a:moveTo>
                    <a:pt x="813" y="1"/>
                  </a:moveTo>
                  <a:cubicBezTo>
                    <a:pt x="802" y="1"/>
                    <a:pt x="791" y="1"/>
                    <a:pt x="781" y="2"/>
                  </a:cubicBezTo>
                  <a:cubicBezTo>
                    <a:pt x="479" y="18"/>
                    <a:pt x="211" y="270"/>
                    <a:pt x="171" y="571"/>
                  </a:cubicBezTo>
                  <a:lnTo>
                    <a:pt x="299" y="406"/>
                  </a:lnTo>
                  <a:lnTo>
                    <a:pt x="299" y="406"/>
                  </a:lnTo>
                  <a:cubicBezTo>
                    <a:pt x="128" y="707"/>
                    <a:pt x="1" y="1073"/>
                    <a:pt x="128" y="1394"/>
                  </a:cubicBezTo>
                  <a:cubicBezTo>
                    <a:pt x="202" y="1575"/>
                    <a:pt x="345" y="1715"/>
                    <a:pt x="459" y="1872"/>
                  </a:cubicBezTo>
                  <a:cubicBezTo>
                    <a:pt x="573" y="2029"/>
                    <a:pt x="663" y="2230"/>
                    <a:pt x="606" y="2414"/>
                  </a:cubicBezTo>
                  <a:cubicBezTo>
                    <a:pt x="516" y="2706"/>
                    <a:pt x="98" y="2886"/>
                    <a:pt x="168" y="3181"/>
                  </a:cubicBezTo>
                  <a:cubicBezTo>
                    <a:pt x="218" y="3382"/>
                    <a:pt x="486" y="3482"/>
                    <a:pt x="506" y="3689"/>
                  </a:cubicBezTo>
                  <a:cubicBezTo>
                    <a:pt x="516" y="3793"/>
                    <a:pt x="455" y="3897"/>
                    <a:pt x="359" y="3934"/>
                  </a:cubicBezTo>
                  <a:cubicBezTo>
                    <a:pt x="332" y="3945"/>
                    <a:pt x="303" y="3951"/>
                    <a:pt x="274" y="3951"/>
                  </a:cubicBezTo>
                  <a:cubicBezTo>
                    <a:pt x="202" y="3951"/>
                    <a:pt x="130" y="3917"/>
                    <a:pt x="84" y="3860"/>
                  </a:cubicBezTo>
                  <a:lnTo>
                    <a:pt x="84" y="3860"/>
                  </a:lnTo>
                  <a:cubicBezTo>
                    <a:pt x="84" y="4004"/>
                    <a:pt x="225" y="4114"/>
                    <a:pt x="365" y="4134"/>
                  </a:cubicBezTo>
                  <a:cubicBezTo>
                    <a:pt x="383" y="4137"/>
                    <a:pt x="401" y="4138"/>
                    <a:pt x="419" y="4138"/>
                  </a:cubicBezTo>
                  <a:cubicBezTo>
                    <a:pt x="696" y="4138"/>
                    <a:pt x="942" y="3829"/>
                    <a:pt x="861" y="3555"/>
                  </a:cubicBezTo>
                  <a:cubicBezTo>
                    <a:pt x="834" y="3472"/>
                    <a:pt x="784" y="3391"/>
                    <a:pt x="781" y="3305"/>
                  </a:cubicBezTo>
                  <a:cubicBezTo>
                    <a:pt x="781" y="3101"/>
                    <a:pt x="1022" y="3000"/>
                    <a:pt x="1212" y="2923"/>
                  </a:cubicBezTo>
                  <a:cubicBezTo>
                    <a:pt x="1456" y="2820"/>
                    <a:pt x="1684" y="2655"/>
                    <a:pt x="1811" y="2421"/>
                  </a:cubicBezTo>
                  <a:cubicBezTo>
                    <a:pt x="1935" y="2190"/>
                    <a:pt x="1931" y="1876"/>
                    <a:pt x="1757" y="1675"/>
                  </a:cubicBezTo>
                  <a:cubicBezTo>
                    <a:pt x="1700" y="1608"/>
                    <a:pt x="1624" y="1555"/>
                    <a:pt x="1570" y="1481"/>
                  </a:cubicBezTo>
                  <a:cubicBezTo>
                    <a:pt x="1366" y="1213"/>
                    <a:pt x="1533" y="822"/>
                    <a:pt x="1453" y="497"/>
                  </a:cubicBezTo>
                  <a:cubicBezTo>
                    <a:pt x="1382" y="216"/>
                    <a:pt x="1103" y="1"/>
                    <a:pt x="813" y="1"/>
                  </a:cubicBez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0"/>
            <p:cNvSpPr/>
            <p:nvPr/>
          </p:nvSpPr>
          <p:spPr>
            <a:xfrm>
              <a:off x="4194823" y="3040024"/>
              <a:ext cx="59329" cy="26816"/>
            </a:xfrm>
            <a:custGeom>
              <a:avLst/>
              <a:gdLst/>
              <a:ahLst/>
              <a:cxnLst/>
              <a:rect l="l" t="t" r="r" b="b"/>
              <a:pathLst>
                <a:path w="781" h="353" extrusionOk="0">
                  <a:moveTo>
                    <a:pt x="556" y="1"/>
                  </a:moveTo>
                  <a:cubicBezTo>
                    <a:pt x="519" y="1"/>
                    <a:pt x="483" y="4"/>
                    <a:pt x="452" y="10"/>
                  </a:cubicBezTo>
                  <a:cubicBezTo>
                    <a:pt x="278" y="46"/>
                    <a:pt x="0" y="186"/>
                    <a:pt x="81" y="311"/>
                  </a:cubicBezTo>
                  <a:cubicBezTo>
                    <a:pt x="101" y="338"/>
                    <a:pt x="141" y="352"/>
                    <a:pt x="190" y="352"/>
                  </a:cubicBezTo>
                  <a:cubicBezTo>
                    <a:pt x="199" y="352"/>
                    <a:pt x="208" y="352"/>
                    <a:pt x="218" y="351"/>
                  </a:cubicBezTo>
                  <a:cubicBezTo>
                    <a:pt x="306" y="344"/>
                    <a:pt x="375" y="291"/>
                    <a:pt x="449" y="260"/>
                  </a:cubicBezTo>
                  <a:cubicBezTo>
                    <a:pt x="509" y="233"/>
                    <a:pt x="568" y="217"/>
                    <a:pt x="620" y="191"/>
                  </a:cubicBezTo>
                  <a:lnTo>
                    <a:pt x="620" y="191"/>
                  </a:lnTo>
                  <a:cubicBezTo>
                    <a:pt x="700" y="158"/>
                    <a:pt x="781" y="116"/>
                    <a:pt x="740" y="56"/>
                  </a:cubicBezTo>
                  <a:cubicBezTo>
                    <a:pt x="711" y="15"/>
                    <a:pt x="632" y="1"/>
                    <a:pt x="556" y="1"/>
                  </a:cubicBezTo>
                  <a:close/>
                </a:path>
              </a:pathLst>
            </a:custGeom>
            <a:solidFill>
              <a:srgbClr val="A13F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0"/>
            <p:cNvSpPr/>
            <p:nvPr/>
          </p:nvSpPr>
          <p:spPr>
            <a:xfrm>
              <a:off x="4503259" y="3042303"/>
              <a:ext cx="59557" cy="26208"/>
            </a:xfrm>
            <a:custGeom>
              <a:avLst/>
              <a:gdLst/>
              <a:ahLst/>
              <a:cxnLst/>
              <a:rect l="l" t="t" r="r" b="b"/>
              <a:pathLst>
                <a:path w="784" h="345" extrusionOk="0">
                  <a:moveTo>
                    <a:pt x="240" y="1"/>
                  </a:moveTo>
                  <a:cubicBezTo>
                    <a:pt x="158" y="1"/>
                    <a:pt x="70" y="17"/>
                    <a:pt x="40" y="60"/>
                  </a:cubicBezTo>
                  <a:cubicBezTo>
                    <a:pt x="1" y="118"/>
                    <a:pt x="75" y="159"/>
                    <a:pt x="152" y="188"/>
                  </a:cubicBezTo>
                  <a:lnTo>
                    <a:pt x="152" y="188"/>
                  </a:lnTo>
                  <a:cubicBezTo>
                    <a:pt x="213" y="218"/>
                    <a:pt x="279" y="234"/>
                    <a:pt x="348" y="261"/>
                  </a:cubicBezTo>
                  <a:cubicBezTo>
                    <a:pt x="439" y="294"/>
                    <a:pt x="502" y="337"/>
                    <a:pt x="609" y="344"/>
                  </a:cubicBezTo>
                  <a:cubicBezTo>
                    <a:pt x="652" y="344"/>
                    <a:pt x="696" y="324"/>
                    <a:pt x="709" y="301"/>
                  </a:cubicBezTo>
                  <a:cubicBezTo>
                    <a:pt x="783" y="170"/>
                    <a:pt x="499" y="36"/>
                    <a:pt x="318" y="6"/>
                  </a:cubicBezTo>
                  <a:cubicBezTo>
                    <a:pt x="294" y="3"/>
                    <a:pt x="267" y="1"/>
                    <a:pt x="240" y="1"/>
                  </a:cubicBez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0"/>
            <p:cNvSpPr/>
            <p:nvPr/>
          </p:nvSpPr>
          <p:spPr>
            <a:xfrm>
              <a:off x="4506298" y="3090769"/>
              <a:ext cx="70723" cy="61911"/>
            </a:xfrm>
            <a:custGeom>
              <a:avLst/>
              <a:gdLst/>
              <a:ahLst/>
              <a:cxnLst/>
              <a:rect l="l" t="t" r="r" b="b"/>
              <a:pathLst>
                <a:path w="931" h="815" extrusionOk="0">
                  <a:moveTo>
                    <a:pt x="20" y="0"/>
                  </a:moveTo>
                  <a:cubicBezTo>
                    <a:pt x="20" y="0"/>
                    <a:pt x="1" y="814"/>
                    <a:pt x="386" y="814"/>
                  </a:cubicBezTo>
                  <a:cubicBezTo>
                    <a:pt x="391" y="814"/>
                    <a:pt x="396" y="814"/>
                    <a:pt x="402" y="814"/>
                  </a:cubicBezTo>
                  <a:cubicBezTo>
                    <a:pt x="803" y="794"/>
                    <a:pt x="930" y="131"/>
                    <a:pt x="930" y="131"/>
                  </a:cubicBezTo>
                  <a:lnTo>
                    <a:pt x="930" y="131"/>
                  </a:lnTo>
                  <a:cubicBezTo>
                    <a:pt x="817" y="375"/>
                    <a:pt x="632" y="639"/>
                    <a:pt x="379" y="650"/>
                  </a:cubicBezTo>
                  <a:cubicBezTo>
                    <a:pt x="377" y="650"/>
                    <a:pt x="375" y="650"/>
                    <a:pt x="373" y="650"/>
                  </a:cubicBezTo>
                  <a:cubicBezTo>
                    <a:pt x="123" y="650"/>
                    <a:pt x="20" y="0"/>
                    <a:pt x="20" y="0"/>
                  </a:cubicBezTo>
                  <a:close/>
                </a:path>
              </a:pathLst>
            </a:custGeom>
            <a:solidFill>
              <a:srgbClr val="4715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0"/>
            <p:cNvSpPr/>
            <p:nvPr/>
          </p:nvSpPr>
          <p:spPr>
            <a:xfrm>
              <a:off x="4355963" y="3090009"/>
              <a:ext cx="70875" cy="60316"/>
            </a:xfrm>
            <a:custGeom>
              <a:avLst/>
              <a:gdLst/>
              <a:ahLst/>
              <a:cxnLst/>
              <a:rect l="l" t="t" r="r" b="b"/>
              <a:pathLst>
                <a:path w="933" h="794" extrusionOk="0">
                  <a:moveTo>
                    <a:pt x="112" y="0"/>
                  </a:moveTo>
                  <a:cubicBezTo>
                    <a:pt x="112" y="1"/>
                    <a:pt x="1" y="794"/>
                    <a:pt x="385" y="794"/>
                  </a:cubicBezTo>
                  <a:cubicBezTo>
                    <a:pt x="390" y="794"/>
                    <a:pt x="395" y="793"/>
                    <a:pt x="400" y="793"/>
                  </a:cubicBezTo>
                  <a:cubicBezTo>
                    <a:pt x="804" y="770"/>
                    <a:pt x="932" y="111"/>
                    <a:pt x="932" y="111"/>
                  </a:cubicBezTo>
                  <a:lnTo>
                    <a:pt x="932" y="111"/>
                  </a:lnTo>
                  <a:cubicBezTo>
                    <a:pt x="815" y="351"/>
                    <a:pt x="677" y="626"/>
                    <a:pt x="423" y="637"/>
                  </a:cubicBezTo>
                  <a:cubicBezTo>
                    <a:pt x="420" y="637"/>
                    <a:pt x="418" y="637"/>
                    <a:pt x="416" y="637"/>
                  </a:cubicBezTo>
                  <a:cubicBezTo>
                    <a:pt x="171" y="637"/>
                    <a:pt x="112" y="1"/>
                    <a:pt x="112" y="0"/>
                  </a:cubicBezTo>
                  <a:close/>
                </a:path>
              </a:pathLst>
            </a:custGeom>
            <a:solidFill>
              <a:srgbClr val="4715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0"/>
            <p:cNvSpPr/>
            <p:nvPr/>
          </p:nvSpPr>
          <p:spPr>
            <a:xfrm>
              <a:off x="4225151" y="2840085"/>
              <a:ext cx="417200" cy="294136"/>
            </a:xfrm>
            <a:custGeom>
              <a:avLst/>
              <a:gdLst/>
              <a:ahLst/>
              <a:cxnLst/>
              <a:rect l="l" t="t" r="r" b="b"/>
              <a:pathLst>
                <a:path w="5492" h="3872" extrusionOk="0">
                  <a:moveTo>
                    <a:pt x="3814" y="1"/>
                  </a:moveTo>
                  <a:cubicBezTo>
                    <a:pt x="3774" y="1"/>
                    <a:pt x="3734" y="2"/>
                    <a:pt x="3695" y="4"/>
                  </a:cubicBezTo>
                  <a:cubicBezTo>
                    <a:pt x="3240" y="27"/>
                    <a:pt x="2804" y="178"/>
                    <a:pt x="2386" y="353"/>
                  </a:cubicBezTo>
                  <a:cubicBezTo>
                    <a:pt x="1797" y="597"/>
                    <a:pt x="1218" y="888"/>
                    <a:pt x="767" y="1333"/>
                  </a:cubicBezTo>
                  <a:cubicBezTo>
                    <a:pt x="315" y="1778"/>
                    <a:pt x="1" y="2397"/>
                    <a:pt x="41" y="3029"/>
                  </a:cubicBezTo>
                  <a:cubicBezTo>
                    <a:pt x="57" y="3277"/>
                    <a:pt x="134" y="3531"/>
                    <a:pt x="311" y="3702"/>
                  </a:cubicBezTo>
                  <a:cubicBezTo>
                    <a:pt x="424" y="3808"/>
                    <a:pt x="580" y="3871"/>
                    <a:pt x="731" y="3871"/>
                  </a:cubicBezTo>
                  <a:cubicBezTo>
                    <a:pt x="823" y="3871"/>
                    <a:pt x="913" y="3848"/>
                    <a:pt x="991" y="3796"/>
                  </a:cubicBezTo>
                  <a:cubicBezTo>
                    <a:pt x="1275" y="3605"/>
                    <a:pt x="1298" y="3123"/>
                    <a:pt x="1623" y="3016"/>
                  </a:cubicBezTo>
                  <a:cubicBezTo>
                    <a:pt x="1664" y="3002"/>
                    <a:pt x="1704" y="2997"/>
                    <a:pt x="1744" y="2997"/>
                  </a:cubicBezTo>
                  <a:cubicBezTo>
                    <a:pt x="2016" y="2997"/>
                    <a:pt x="2279" y="3261"/>
                    <a:pt x="2565" y="3261"/>
                  </a:cubicBezTo>
                  <a:cubicBezTo>
                    <a:pt x="2576" y="3261"/>
                    <a:pt x="2586" y="3261"/>
                    <a:pt x="2597" y="3260"/>
                  </a:cubicBezTo>
                  <a:cubicBezTo>
                    <a:pt x="3146" y="3220"/>
                    <a:pt x="3206" y="2300"/>
                    <a:pt x="3735" y="2156"/>
                  </a:cubicBezTo>
                  <a:cubicBezTo>
                    <a:pt x="3782" y="2143"/>
                    <a:pt x="3829" y="2137"/>
                    <a:pt x="3876" y="2137"/>
                  </a:cubicBezTo>
                  <a:cubicBezTo>
                    <a:pt x="4184" y="2137"/>
                    <a:pt x="4486" y="2377"/>
                    <a:pt x="4806" y="2381"/>
                  </a:cubicBezTo>
                  <a:cubicBezTo>
                    <a:pt x="4807" y="2381"/>
                    <a:pt x="4809" y="2381"/>
                    <a:pt x="4810" y="2381"/>
                  </a:cubicBezTo>
                  <a:cubicBezTo>
                    <a:pt x="4823" y="2381"/>
                    <a:pt x="4835" y="2380"/>
                    <a:pt x="4847" y="2379"/>
                  </a:cubicBezTo>
                  <a:lnTo>
                    <a:pt x="4847" y="2379"/>
                  </a:lnTo>
                  <a:cubicBezTo>
                    <a:pt x="4891" y="2464"/>
                    <a:pt x="4980" y="2502"/>
                    <a:pt x="5075" y="2502"/>
                  </a:cubicBezTo>
                  <a:cubicBezTo>
                    <a:pt x="5178" y="2502"/>
                    <a:pt x="5290" y="2457"/>
                    <a:pt x="5357" y="2377"/>
                  </a:cubicBezTo>
                  <a:cubicBezTo>
                    <a:pt x="5485" y="2220"/>
                    <a:pt x="5491" y="1999"/>
                    <a:pt x="5482" y="1798"/>
                  </a:cubicBezTo>
                  <a:cubicBezTo>
                    <a:pt x="5451" y="1292"/>
                    <a:pt x="5317" y="761"/>
                    <a:pt x="4953" y="413"/>
                  </a:cubicBezTo>
                  <a:cubicBezTo>
                    <a:pt x="4653" y="129"/>
                    <a:pt x="4229" y="1"/>
                    <a:pt x="3814" y="1"/>
                  </a:cubicBez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0"/>
            <p:cNvSpPr/>
            <p:nvPr/>
          </p:nvSpPr>
          <p:spPr>
            <a:xfrm>
              <a:off x="4238597" y="3415899"/>
              <a:ext cx="584095" cy="677456"/>
            </a:xfrm>
            <a:custGeom>
              <a:avLst/>
              <a:gdLst/>
              <a:ahLst/>
              <a:cxnLst/>
              <a:rect l="l" t="t" r="r" b="b"/>
              <a:pathLst>
                <a:path w="7689" h="8918" extrusionOk="0">
                  <a:moveTo>
                    <a:pt x="7670" y="4869"/>
                  </a:moveTo>
                  <a:lnTo>
                    <a:pt x="7665" y="4898"/>
                  </a:lnTo>
                  <a:lnTo>
                    <a:pt x="7665" y="4898"/>
                  </a:lnTo>
                  <a:cubicBezTo>
                    <a:pt x="7674" y="4912"/>
                    <a:pt x="7681" y="4919"/>
                    <a:pt x="7684" y="4919"/>
                  </a:cubicBezTo>
                  <a:cubicBezTo>
                    <a:pt x="7688" y="4919"/>
                    <a:pt x="7685" y="4902"/>
                    <a:pt x="7670" y="4869"/>
                  </a:cubicBezTo>
                  <a:close/>
                  <a:moveTo>
                    <a:pt x="7018" y="1"/>
                  </a:moveTo>
                  <a:lnTo>
                    <a:pt x="6640" y="3065"/>
                  </a:lnTo>
                  <a:cubicBezTo>
                    <a:pt x="6640" y="3065"/>
                    <a:pt x="5375" y="3481"/>
                    <a:pt x="3762" y="3481"/>
                  </a:cubicBezTo>
                  <a:cubicBezTo>
                    <a:pt x="2149" y="3481"/>
                    <a:pt x="877" y="3073"/>
                    <a:pt x="884" y="3065"/>
                  </a:cubicBezTo>
                  <a:cubicBezTo>
                    <a:pt x="884" y="3065"/>
                    <a:pt x="884" y="1570"/>
                    <a:pt x="663" y="7"/>
                  </a:cubicBezTo>
                  <a:lnTo>
                    <a:pt x="369" y="77"/>
                  </a:lnTo>
                  <a:lnTo>
                    <a:pt x="442" y="2787"/>
                  </a:lnTo>
                  <a:cubicBezTo>
                    <a:pt x="442" y="2787"/>
                    <a:pt x="369" y="4106"/>
                    <a:pt x="0" y="5010"/>
                  </a:cubicBezTo>
                  <a:lnTo>
                    <a:pt x="737" y="8690"/>
                  </a:lnTo>
                  <a:cubicBezTo>
                    <a:pt x="737" y="8690"/>
                    <a:pt x="2035" y="8918"/>
                    <a:pt x="3783" y="8918"/>
                  </a:cubicBezTo>
                  <a:cubicBezTo>
                    <a:pt x="4766" y="8918"/>
                    <a:pt x="5891" y="8846"/>
                    <a:pt x="7007" y="8620"/>
                  </a:cubicBezTo>
                  <a:lnTo>
                    <a:pt x="7665" y="4898"/>
                  </a:lnTo>
                  <a:lnTo>
                    <a:pt x="7665" y="4898"/>
                  </a:lnTo>
                  <a:cubicBezTo>
                    <a:pt x="7569" y="4756"/>
                    <a:pt x="7176" y="3908"/>
                    <a:pt x="7155" y="2440"/>
                  </a:cubicBezTo>
                  <a:cubicBezTo>
                    <a:pt x="7128" y="670"/>
                    <a:pt x="7376" y="77"/>
                    <a:pt x="7376" y="77"/>
                  </a:cubicBezTo>
                  <a:lnTo>
                    <a:pt x="7018" y="1"/>
                  </a:lnTo>
                  <a:close/>
                </a:path>
              </a:pathLst>
            </a:custGeom>
            <a:solidFill>
              <a:srgbClr val="FDC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0"/>
            <p:cNvSpPr/>
            <p:nvPr/>
          </p:nvSpPr>
          <p:spPr>
            <a:xfrm>
              <a:off x="4148123" y="3405264"/>
              <a:ext cx="801583" cy="913327"/>
            </a:xfrm>
            <a:custGeom>
              <a:avLst/>
              <a:gdLst/>
              <a:ahLst/>
              <a:cxnLst/>
              <a:rect l="l" t="t" r="r" b="b"/>
              <a:pathLst>
                <a:path w="10552" h="12023" extrusionOk="0">
                  <a:moveTo>
                    <a:pt x="3186" y="0"/>
                  </a:moveTo>
                  <a:cubicBezTo>
                    <a:pt x="1801" y="157"/>
                    <a:pt x="1566" y="110"/>
                    <a:pt x="489" y="947"/>
                  </a:cubicBezTo>
                  <a:cubicBezTo>
                    <a:pt x="0" y="1255"/>
                    <a:pt x="1101" y="3764"/>
                    <a:pt x="1191" y="3968"/>
                  </a:cubicBezTo>
                  <a:lnTo>
                    <a:pt x="2149" y="9523"/>
                  </a:lnTo>
                  <a:lnTo>
                    <a:pt x="2075" y="11397"/>
                  </a:lnTo>
                  <a:cubicBezTo>
                    <a:pt x="2075" y="11397"/>
                    <a:pt x="2627" y="11953"/>
                    <a:pt x="4732" y="11953"/>
                  </a:cubicBezTo>
                  <a:cubicBezTo>
                    <a:pt x="6837" y="11953"/>
                    <a:pt x="7977" y="12023"/>
                    <a:pt x="7977" y="12023"/>
                  </a:cubicBezTo>
                  <a:lnTo>
                    <a:pt x="7864" y="9687"/>
                  </a:lnTo>
                  <a:lnTo>
                    <a:pt x="9230" y="3135"/>
                  </a:lnTo>
                  <a:cubicBezTo>
                    <a:pt x="9319" y="2931"/>
                    <a:pt x="10551" y="1432"/>
                    <a:pt x="10059" y="1124"/>
                  </a:cubicBezTo>
                  <a:cubicBezTo>
                    <a:pt x="8825" y="127"/>
                    <a:pt x="8085" y="157"/>
                    <a:pt x="6697" y="0"/>
                  </a:cubicBezTo>
                  <a:close/>
                </a:path>
              </a:pathLst>
            </a:custGeom>
            <a:solidFill>
              <a:srgbClr val="F4A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0"/>
            <p:cNvSpPr/>
            <p:nvPr/>
          </p:nvSpPr>
          <p:spPr>
            <a:xfrm>
              <a:off x="4238597" y="3415899"/>
              <a:ext cx="584095" cy="677456"/>
            </a:xfrm>
            <a:custGeom>
              <a:avLst/>
              <a:gdLst/>
              <a:ahLst/>
              <a:cxnLst/>
              <a:rect l="l" t="t" r="r" b="b"/>
              <a:pathLst>
                <a:path w="7689" h="8918" extrusionOk="0">
                  <a:moveTo>
                    <a:pt x="7670" y="4869"/>
                  </a:moveTo>
                  <a:lnTo>
                    <a:pt x="7665" y="4898"/>
                  </a:lnTo>
                  <a:lnTo>
                    <a:pt x="7665" y="4898"/>
                  </a:lnTo>
                  <a:cubicBezTo>
                    <a:pt x="7674" y="4912"/>
                    <a:pt x="7681" y="4919"/>
                    <a:pt x="7684" y="4919"/>
                  </a:cubicBezTo>
                  <a:cubicBezTo>
                    <a:pt x="7688" y="4919"/>
                    <a:pt x="7685" y="4902"/>
                    <a:pt x="7670" y="4869"/>
                  </a:cubicBezTo>
                  <a:close/>
                  <a:moveTo>
                    <a:pt x="7018" y="1"/>
                  </a:moveTo>
                  <a:lnTo>
                    <a:pt x="6640" y="3065"/>
                  </a:lnTo>
                  <a:cubicBezTo>
                    <a:pt x="6640" y="3065"/>
                    <a:pt x="5375" y="3481"/>
                    <a:pt x="3762" y="3481"/>
                  </a:cubicBezTo>
                  <a:cubicBezTo>
                    <a:pt x="2149" y="3481"/>
                    <a:pt x="877" y="3073"/>
                    <a:pt x="884" y="3065"/>
                  </a:cubicBezTo>
                  <a:cubicBezTo>
                    <a:pt x="884" y="3065"/>
                    <a:pt x="884" y="1570"/>
                    <a:pt x="663" y="7"/>
                  </a:cubicBezTo>
                  <a:lnTo>
                    <a:pt x="369" y="77"/>
                  </a:lnTo>
                  <a:lnTo>
                    <a:pt x="442" y="2787"/>
                  </a:lnTo>
                  <a:cubicBezTo>
                    <a:pt x="442" y="2787"/>
                    <a:pt x="369" y="4106"/>
                    <a:pt x="0" y="5010"/>
                  </a:cubicBezTo>
                  <a:lnTo>
                    <a:pt x="737" y="8690"/>
                  </a:lnTo>
                  <a:cubicBezTo>
                    <a:pt x="737" y="8690"/>
                    <a:pt x="2035" y="8918"/>
                    <a:pt x="3783" y="8918"/>
                  </a:cubicBezTo>
                  <a:cubicBezTo>
                    <a:pt x="4766" y="8918"/>
                    <a:pt x="5891" y="8846"/>
                    <a:pt x="7007" y="8620"/>
                  </a:cubicBezTo>
                  <a:lnTo>
                    <a:pt x="7665" y="4898"/>
                  </a:lnTo>
                  <a:lnTo>
                    <a:pt x="7665" y="4898"/>
                  </a:lnTo>
                  <a:cubicBezTo>
                    <a:pt x="7569" y="4756"/>
                    <a:pt x="7176" y="3908"/>
                    <a:pt x="7155" y="2440"/>
                  </a:cubicBezTo>
                  <a:cubicBezTo>
                    <a:pt x="7128" y="670"/>
                    <a:pt x="7376" y="77"/>
                    <a:pt x="7376" y="77"/>
                  </a:cubicBezTo>
                  <a:lnTo>
                    <a:pt x="70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0"/>
            <p:cNvSpPr/>
            <p:nvPr/>
          </p:nvSpPr>
          <p:spPr>
            <a:xfrm>
              <a:off x="3948031" y="4119791"/>
              <a:ext cx="1036466" cy="605061"/>
            </a:xfrm>
            <a:custGeom>
              <a:avLst/>
              <a:gdLst/>
              <a:ahLst/>
              <a:cxnLst/>
              <a:rect l="l" t="t" r="r" b="b"/>
              <a:pathLst>
                <a:path w="13644" h="7965" extrusionOk="0">
                  <a:moveTo>
                    <a:pt x="10625" y="0"/>
                  </a:moveTo>
                  <a:cubicBezTo>
                    <a:pt x="9593" y="248"/>
                    <a:pt x="8579" y="330"/>
                    <a:pt x="7688" y="330"/>
                  </a:cubicBezTo>
                  <a:cubicBezTo>
                    <a:pt x="5941" y="330"/>
                    <a:pt x="4669" y="14"/>
                    <a:pt x="4669" y="14"/>
                  </a:cubicBezTo>
                  <a:lnTo>
                    <a:pt x="4662" y="1007"/>
                  </a:lnTo>
                  <a:cubicBezTo>
                    <a:pt x="1" y="6190"/>
                    <a:pt x="4204" y="7964"/>
                    <a:pt x="7871" y="7964"/>
                  </a:cubicBezTo>
                  <a:cubicBezTo>
                    <a:pt x="11542" y="7964"/>
                    <a:pt x="13643" y="6981"/>
                    <a:pt x="13643" y="4966"/>
                  </a:cubicBezTo>
                  <a:cubicBezTo>
                    <a:pt x="13643" y="2951"/>
                    <a:pt x="10625" y="783"/>
                    <a:pt x="10625" y="783"/>
                  </a:cubicBezTo>
                  <a:lnTo>
                    <a:pt x="106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0"/>
            <p:cNvSpPr/>
            <p:nvPr/>
          </p:nvSpPr>
          <p:spPr>
            <a:xfrm>
              <a:off x="4504778" y="4200846"/>
              <a:ext cx="959134" cy="563888"/>
            </a:xfrm>
            <a:custGeom>
              <a:avLst/>
              <a:gdLst/>
              <a:ahLst/>
              <a:cxnLst/>
              <a:rect l="l" t="t" r="r" b="b"/>
              <a:pathLst>
                <a:path w="12626" h="7423" extrusionOk="0">
                  <a:moveTo>
                    <a:pt x="3373" y="0"/>
                  </a:moveTo>
                  <a:lnTo>
                    <a:pt x="2560" y="723"/>
                  </a:lnTo>
                  <a:cubicBezTo>
                    <a:pt x="1620" y="1844"/>
                    <a:pt x="660" y="3002"/>
                    <a:pt x="238" y="4388"/>
                  </a:cubicBezTo>
                  <a:cubicBezTo>
                    <a:pt x="77" y="4916"/>
                    <a:pt x="0" y="5502"/>
                    <a:pt x="204" y="6020"/>
                  </a:cubicBezTo>
                  <a:cubicBezTo>
                    <a:pt x="452" y="6660"/>
                    <a:pt x="1098" y="7101"/>
                    <a:pt x="1781" y="7285"/>
                  </a:cubicBezTo>
                  <a:cubicBezTo>
                    <a:pt x="2161" y="7388"/>
                    <a:pt x="2553" y="7423"/>
                    <a:pt x="2948" y="7423"/>
                  </a:cubicBezTo>
                  <a:cubicBezTo>
                    <a:pt x="3263" y="7423"/>
                    <a:pt x="3579" y="7401"/>
                    <a:pt x="3892" y="7372"/>
                  </a:cubicBezTo>
                  <a:cubicBezTo>
                    <a:pt x="6479" y="7148"/>
                    <a:pt x="9032" y="6576"/>
                    <a:pt x="11458" y="5676"/>
                  </a:cubicBezTo>
                  <a:cubicBezTo>
                    <a:pt x="11755" y="5565"/>
                    <a:pt x="12064" y="5445"/>
                    <a:pt x="12268" y="5208"/>
                  </a:cubicBezTo>
                  <a:cubicBezTo>
                    <a:pt x="12626" y="4792"/>
                    <a:pt x="12542" y="4144"/>
                    <a:pt x="12221" y="3702"/>
                  </a:cubicBezTo>
                  <a:cubicBezTo>
                    <a:pt x="11900" y="3260"/>
                    <a:pt x="12110" y="2845"/>
                    <a:pt x="11615" y="2594"/>
                  </a:cubicBezTo>
                  <a:cubicBezTo>
                    <a:pt x="9239" y="1376"/>
                    <a:pt x="5990" y="593"/>
                    <a:pt x="3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0"/>
            <p:cNvSpPr/>
            <p:nvPr/>
          </p:nvSpPr>
          <p:spPr>
            <a:xfrm>
              <a:off x="4265337" y="4388859"/>
              <a:ext cx="1212781" cy="386738"/>
            </a:xfrm>
            <a:custGeom>
              <a:avLst/>
              <a:gdLst/>
              <a:ahLst/>
              <a:cxnLst/>
              <a:rect l="l" t="t" r="r" b="b"/>
              <a:pathLst>
                <a:path w="15965" h="5091" extrusionOk="0">
                  <a:moveTo>
                    <a:pt x="13697" y="1"/>
                  </a:moveTo>
                  <a:cubicBezTo>
                    <a:pt x="12710" y="1"/>
                    <a:pt x="11388" y="292"/>
                    <a:pt x="10113" y="574"/>
                  </a:cubicBezTo>
                  <a:lnTo>
                    <a:pt x="10039" y="608"/>
                  </a:lnTo>
                  <a:cubicBezTo>
                    <a:pt x="6281" y="1641"/>
                    <a:pt x="117" y="3385"/>
                    <a:pt x="57" y="3536"/>
                  </a:cubicBezTo>
                  <a:cubicBezTo>
                    <a:pt x="0" y="3676"/>
                    <a:pt x="284" y="5005"/>
                    <a:pt x="391" y="5082"/>
                  </a:cubicBezTo>
                  <a:cubicBezTo>
                    <a:pt x="399" y="5088"/>
                    <a:pt x="456" y="5090"/>
                    <a:pt x="557" y="5090"/>
                  </a:cubicBezTo>
                  <a:cubicBezTo>
                    <a:pt x="1789" y="5090"/>
                    <a:pt x="9527" y="4662"/>
                    <a:pt x="13258" y="3877"/>
                  </a:cubicBezTo>
                  <a:cubicBezTo>
                    <a:pt x="14128" y="3692"/>
                    <a:pt x="15108" y="3425"/>
                    <a:pt x="15510" y="2676"/>
                  </a:cubicBezTo>
                  <a:cubicBezTo>
                    <a:pt x="15965" y="1825"/>
                    <a:pt x="15687" y="728"/>
                    <a:pt x="14827" y="226"/>
                  </a:cubicBezTo>
                  <a:cubicBezTo>
                    <a:pt x="14552" y="65"/>
                    <a:pt x="14161" y="1"/>
                    <a:pt x="136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0"/>
            <p:cNvSpPr/>
            <p:nvPr/>
          </p:nvSpPr>
          <p:spPr>
            <a:xfrm>
              <a:off x="4785621" y="4657395"/>
              <a:ext cx="455106" cy="204954"/>
            </a:xfrm>
            <a:custGeom>
              <a:avLst/>
              <a:gdLst/>
              <a:ahLst/>
              <a:cxnLst/>
              <a:rect l="l" t="t" r="r" b="b"/>
              <a:pathLst>
                <a:path w="5991" h="2698" extrusionOk="0">
                  <a:moveTo>
                    <a:pt x="1001" y="1"/>
                  </a:moveTo>
                  <a:lnTo>
                    <a:pt x="1" y="1442"/>
                  </a:lnTo>
                  <a:lnTo>
                    <a:pt x="2029" y="1720"/>
                  </a:lnTo>
                  <a:lnTo>
                    <a:pt x="3889" y="2483"/>
                  </a:lnTo>
                  <a:cubicBezTo>
                    <a:pt x="4374" y="2650"/>
                    <a:pt x="4837" y="2697"/>
                    <a:pt x="5205" y="2697"/>
                  </a:cubicBezTo>
                  <a:cubicBezTo>
                    <a:pt x="5676" y="2697"/>
                    <a:pt x="5990" y="2620"/>
                    <a:pt x="5990" y="2620"/>
                  </a:cubicBezTo>
                  <a:lnTo>
                    <a:pt x="2875" y="369"/>
                  </a:lnTo>
                  <a:lnTo>
                    <a:pt x="1001" y="1"/>
                  </a:lnTo>
                  <a:close/>
                </a:path>
              </a:pathLst>
            </a:custGeom>
            <a:solidFill>
              <a:srgbClr val="F4A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0"/>
            <p:cNvSpPr/>
            <p:nvPr/>
          </p:nvSpPr>
          <p:spPr>
            <a:xfrm>
              <a:off x="3652907" y="4388859"/>
              <a:ext cx="1212933" cy="386738"/>
            </a:xfrm>
            <a:custGeom>
              <a:avLst/>
              <a:gdLst/>
              <a:ahLst/>
              <a:cxnLst/>
              <a:rect l="l" t="t" r="r" b="b"/>
              <a:pathLst>
                <a:path w="15967" h="5091" extrusionOk="0">
                  <a:moveTo>
                    <a:pt x="2269" y="1"/>
                  </a:moveTo>
                  <a:cubicBezTo>
                    <a:pt x="1804" y="1"/>
                    <a:pt x="1414" y="65"/>
                    <a:pt x="1139" y="226"/>
                  </a:cubicBezTo>
                  <a:cubicBezTo>
                    <a:pt x="278" y="728"/>
                    <a:pt x="1" y="1825"/>
                    <a:pt x="456" y="2676"/>
                  </a:cubicBezTo>
                  <a:cubicBezTo>
                    <a:pt x="861" y="3425"/>
                    <a:pt x="1838" y="3692"/>
                    <a:pt x="2711" y="3877"/>
                  </a:cubicBezTo>
                  <a:cubicBezTo>
                    <a:pt x="6438" y="4662"/>
                    <a:pt x="14177" y="5090"/>
                    <a:pt x="15411" y="5090"/>
                  </a:cubicBezTo>
                  <a:cubicBezTo>
                    <a:pt x="15512" y="5090"/>
                    <a:pt x="15569" y="5088"/>
                    <a:pt x="15577" y="5082"/>
                  </a:cubicBezTo>
                  <a:cubicBezTo>
                    <a:pt x="15681" y="5005"/>
                    <a:pt x="15966" y="3676"/>
                    <a:pt x="15912" y="3536"/>
                  </a:cubicBezTo>
                  <a:cubicBezTo>
                    <a:pt x="15849" y="3385"/>
                    <a:pt x="9685" y="1641"/>
                    <a:pt x="5927" y="608"/>
                  </a:cubicBezTo>
                  <a:lnTo>
                    <a:pt x="5854" y="574"/>
                  </a:lnTo>
                  <a:cubicBezTo>
                    <a:pt x="4577" y="292"/>
                    <a:pt x="3255" y="1"/>
                    <a:pt x="2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0"/>
            <p:cNvSpPr/>
            <p:nvPr/>
          </p:nvSpPr>
          <p:spPr>
            <a:xfrm>
              <a:off x="5101332" y="4203428"/>
              <a:ext cx="357795" cy="242024"/>
            </a:xfrm>
            <a:custGeom>
              <a:avLst/>
              <a:gdLst/>
              <a:ahLst/>
              <a:cxnLst/>
              <a:rect l="l" t="t" r="r" b="b"/>
              <a:pathLst>
                <a:path w="4710" h="3186" extrusionOk="0">
                  <a:moveTo>
                    <a:pt x="1885" y="0"/>
                  </a:moveTo>
                  <a:lnTo>
                    <a:pt x="1" y="890"/>
                  </a:lnTo>
                  <a:cubicBezTo>
                    <a:pt x="1256" y="1864"/>
                    <a:pt x="2453" y="2550"/>
                    <a:pt x="2453" y="2550"/>
                  </a:cubicBezTo>
                  <a:lnTo>
                    <a:pt x="2461" y="2540"/>
                  </a:lnTo>
                  <a:cubicBezTo>
                    <a:pt x="2694" y="2764"/>
                    <a:pt x="2949" y="2955"/>
                    <a:pt x="3173" y="3089"/>
                  </a:cubicBezTo>
                  <a:cubicBezTo>
                    <a:pt x="3207" y="3109"/>
                    <a:pt x="3300" y="3132"/>
                    <a:pt x="3340" y="3135"/>
                  </a:cubicBezTo>
                  <a:cubicBezTo>
                    <a:pt x="3384" y="3135"/>
                    <a:pt x="3431" y="3119"/>
                    <a:pt x="3444" y="3082"/>
                  </a:cubicBezTo>
                  <a:cubicBezTo>
                    <a:pt x="3457" y="3045"/>
                    <a:pt x="3434" y="3012"/>
                    <a:pt x="3414" y="2978"/>
                  </a:cubicBezTo>
                  <a:cubicBezTo>
                    <a:pt x="3334" y="2825"/>
                    <a:pt x="3253" y="2768"/>
                    <a:pt x="2986" y="2429"/>
                  </a:cubicBezTo>
                  <a:lnTo>
                    <a:pt x="2986" y="2429"/>
                  </a:lnTo>
                  <a:cubicBezTo>
                    <a:pt x="3330" y="2805"/>
                    <a:pt x="3578" y="2995"/>
                    <a:pt x="3786" y="3122"/>
                  </a:cubicBezTo>
                  <a:cubicBezTo>
                    <a:pt x="3860" y="3165"/>
                    <a:pt x="3918" y="3186"/>
                    <a:pt x="3964" y="3186"/>
                  </a:cubicBezTo>
                  <a:cubicBezTo>
                    <a:pt x="3982" y="3186"/>
                    <a:pt x="3999" y="3182"/>
                    <a:pt x="4013" y="3176"/>
                  </a:cubicBezTo>
                  <a:cubicBezTo>
                    <a:pt x="4067" y="3152"/>
                    <a:pt x="4067" y="3092"/>
                    <a:pt x="4050" y="3038"/>
                  </a:cubicBezTo>
                  <a:cubicBezTo>
                    <a:pt x="4003" y="2885"/>
                    <a:pt x="3886" y="2771"/>
                    <a:pt x="3775" y="2647"/>
                  </a:cubicBezTo>
                  <a:cubicBezTo>
                    <a:pt x="3568" y="2409"/>
                    <a:pt x="3638" y="2486"/>
                    <a:pt x="3431" y="2249"/>
                  </a:cubicBezTo>
                  <a:lnTo>
                    <a:pt x="3431" y="2249"/>
                  </a:lnTo>
                  <a:cubicBezTo>
                    <a:pt x="3661" y="2454"/>
                    <a:pt x="4181" y="2910"/>
                    <a:pt x="4350" y="2910"/>
                  </a:cubicBezTo>
                  <a:cubicBezTo>
                    <a:pt x="4361" y="2910"/>
                    <a:pt x="4370" y="2909"/>
                    <a:pt x="4378" y="2905"/>
                  </a:cubicBezTo>
                  <a:cubicBezTo>
                    <a:pt x="4505" y="2845"/>
                    <a:pt x="4331" y="2587"/>
                    <a:pt x="4260" y="2513"/>
                  </a:cubicBezTo>
                  <a:cubicBezTo>
                    <a:pt x="4010" y="2252"/>
                    <a:pt x="3999" y="2198"/>
                    <a:pt x="3749" y="1937"/>
                  </a:cubicBezTo>
                  <a:lnTo>
                    <a:pt x="3749" y="1937"/>
                  </a:lnTo>
                  <a:cubicBezTo>
                    <a:pt x="4059" y="2225"/>
                    <a:pt x="4424" y="2548"/>
                    <a:pt x="4570" y="2548"/>
                  </a:cubicBezTo>
                  <a:cubicBezTo>
                    <a:pt x="4589" y="2548"/>
                    <a:pt x="4604" y="2542"/>
                    <a:pt x="4615" y="2530"/>
                  </a:cubicBezTo>
                  <a:cubicBezTo>
                    <a:pt x="4709" y="2429"/>
                    <a:pt x="4100" y="1724"/>
                    <a:pt x="3769" y="1463"/>
                  </a:cubicBezTo>
                  <a:cubicBezTo>
                    <a:pt x="4053" y="1402"/>
                    <a:pt x="4364" y="1308"/>
                    <a:pt x="4254" y="1198"/>
                  </a:cubicBezTo>
                  <a:cubicBezTo>
                    <a:pt x="4127" y="1071"/>
                    <a:pt x="3380" y="1024"/>
                    <a:pt x="3019" y="994"/>
                  </a:cubicBezTo>
                  <a:cubicBezTo>
                    <a:pt x="2702" y="749"/>
                    <a:pt x="2306" y="422"/>
                    <a:pt x="1885" y="0"/>
                  </a:cubicBezTo>
                  <a:close/>
                </a:path>
              </a:pathLst>
            </a:custGeom>
            <a:solidFill>
              <a:srgbClr val="F4A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0"/>
            <p:cNvSpPr/>
            <p:nvPr/>
          </p:nvSpPr>
          <p:spPr>
            <a:xfrm>
              <a:off x="3678458" y="4202794"/>
              <a:ext cx="312672" cy="243012"/>
            </a:xfrm>
            <a:custGeom>
              <a:avLst/>
              <a:gdLst/>
              <a:ahLst/>
              <a:cxnLst/>
              <a:rect l="l" t="t" r="r" b="b"/>
              <a:pathLst>
                <a:path w="4116" h="3199" extrusionOk="0">
                  <a:moveTo>
                    <a:pt x="2667" y="1"/>
                  </a:moveTo>
                  <a:cubicBezTo>
                    <a:pt x="2272" y="426"/>
                    <a:pt x="1897" y="764"/>
                    <a:pt x="1600" y="1014"/>
                  </a:cubicBezTo>
                  <a:cubicBezTo>
                    <a:pt x="1242" y="1062"/>
                    <a:pt x="516" y="1132"/>
                    <a:pt x="395" y="1263"/>
                  </a:cubicBezTo>
                  <a:cubicBezTo>
                    <a:pt x="291" y="1376"/>
                    <a:pt x="599" y="1453"/>
                    <a:pt x="880" y="1504"/>
                  </a:cubicBezTo>
                  <a:cubicBezTo>
                    <a:pt x="569" y="1771"/>
                    <a:pt x="0" y="2483"/>
                    <a:pt x="97" y="2581"/>
                  </a:cubicBezTo>
                  <a:cubicBezTo>
                    <a:pt x="108" y="2591"/>
                    <a:pt x="122" y="2596"/>
                    <a:pt x="139" y="2596"/>
                  </a:cubicBezTo>
                  <a:cubicBezTo>
                    <a:pt x="279" y="2596"/>
                    <a:pt x="625" y="2261"/>
                    <a:pt x="920" y="1965"/>
                  </a:cubicBezTo>
                  <a:lnTo>
                    <a:pt x="920" y="1965"/>
                  </a:lnTo>
                  <a:cubicBezTo>
                    <a:pt x="686" y="2233"/>
                    <a:pt x="680" y="2287"/>
                    <a:pt x="445" y="2551"/>
                  </a:cubicBezTo>
                  <a:cubicBezTo>
                    <a:pt x="378" y="2624"/>
                    <a:pt x="218" y="2885"/>
                    <a:pt x="348" y="2939"/>
                  </a:cubicBezTo>
                  <a:cubicBezTo>
                    <a:pt x="355" y="2942"/>
                    <a:pt x="362" y="2943"/>
                    <a:pt x="371" y="2943"/>
                  </a:cubicBezTo>
                  <a:cubicBezTo>
                    <a:pt x="531" y="2943"/>
                    <a:pt x="1029" y="2472"/>
                    <a:pt x="1245" y="2259"/>
                  </a:cubicBezTo>
                  <a:lnTo>
                    <a:pt x="1245" y="2259"/>
                  </a:lnTo>
                  <a:cubicBezTo>
                    <a:pt x="1051" y="2500"/>
                    <a:pt x="1118" y="2423"/>
                    <a:pt x="924" y="2664"/>
                  </a:cubicBezTo>
                  <a:cubicBezTo>
                    <a:pt x="823" y="2789"/>
                    <a:pt x="712" y="2905"/>
                    <a:pt x="672" y="3059"/>
                  </a:cubicBezTo>
                  <a:cubicBezTo>
                    <a:pt x="659" y="3110"/>
                    <a:pt x="659" y="3170"/>
                    <a:pt x="712" y="3190"/>
                  </a:cubicBezTo>
                  <a:cubicBezTo>
                    <a:pt x="726" y="3195"/>
                    <a:pt x="741" y="3198"/>
                    <a:pt x="757" y="3198"/>
                  </a:cubicBezTo>
                  <a:cubicBezTo>
                    <a:pt x="803" y="3198"/>
                    <a:pt x="862" y="3177"/>
                    <a:pt x="933" y="3130"/>
                  </a:cubicBezTo>
                  <a:cubicBezTo>
                    <a:pt x="1131" y="2996"/>
                    <a:pt x="1369" y="2801"/>
                    <a:pt x="1690" y="2423"/>
                  </a:cubicBezTo>
                  <a:lnTo>
                    <a:pt x="1690" y="2423"/>
                  </a:lnTo>
                  <a:cubicBezTo>
                    <a:pt x="1442" y="2761"/>
                    <a:pt x="1365" y="2821"/>
                    <a:pt x="1292" y="2976"/>
                  </a:cubicBezTo>
                  <a:cubicBezTo>
                    <a:pt x="1275" y="3009"/>
                    <a:pt x="1255" y="3042"/>
                    <a:pt x="1268" y="3079"/>
                  </a:cubicBezTo>
                  <a:cubicBezTo>
                    <a:pt x="1283" y="3110"/>
                    <a:pt x="1320" y="3126"/>
                    <a:pt x="1359" y="3126"/>
                  </a:cubicBezTo>
                  <a:cubicBezTo>
                    <a:pt x="1363" y="3126"/>
                    <a:pt x="1368" y="3126"/>
                    <a:pt x="1372" y="3126"/>
                  </a:cubicBezTo>
                  <a:cubicBezTo>
                    <a:pt x="1412" y="3123"/>
                    <a:pt x="1503" y="3096"/>
                    <a:pt x="1536" y="3076"/>
                  </a:cubicBezTo>
                  <a:cubicBezTo>
                    <a:pt x="1747" y="2935"/>
                    <a:pt x="1988" y="2738"/>
                    <a:pt x="2212" y="2511"/>
                  </a:cubicBezTo>
                  <a:lnTo>
                    <a:pt x="2218" y="2520"/>
                  </a:lnTo>
                  <a:cubicBezTo>
                    <a:pt x="2218" y="2520"/>
                    <a:pt x="3092" y="2089"/>
                    <a:pt x="4116" y="1255"/>
                  </a:cubicBezTo>
                  <a:lnTo>
                    <a:pt x="2667" y="1"/>
                  </a:lnTo>
                  <a:close/>
                </a:path>
              </a:pathLst>
            </a:custGeom>
            <a:solidFill>
              <a:srgbClr val="F4A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0"/>
            <p:cNvSpPr/>
            <p:nvPr/>
          </p:nvSpPr>
          <p:spPr>
            <a:xfrm>
              <a:off x="3211475" y="4595426"/>
              <a:ext cx="210278" cy="134099"/>
            </a:xfrm>
            <a:custGeom>
              <a:avLst/>
              <a:gdLst/>
              <a:ahLst/>
              <a:cxnLst/>
              <a:rect l="l" t="t" r="r" b="b"/>
              <a:pathLst>
                <a:path w="2768" h="1554" extrusionOk="0">
                  <a:moveTo>
                    <a:pt x="0" y="0"/>
                  </a:moveTo>
                  <a:lnTo>
                    <a:pt x="0" y="1476"/>
                  </a:lnTo>
                  <a:cubicBezTo>
                    <a:pt x="0" y="1520"/>
                    <a:pt x="34" y="1553"/>
                    <a:pt x="78" y="1553"/>
                  </a:cubicBezTo>
                  <a:lnTo>
                    <a:pt x="2688" y="1553"/>
                  </a:lnTo>
                  <a:cubicBezTo>
                    <a:pt x="2731" y="1553"/>
                    <a:pt x="2768" y="1520"/>
                    <a:pt x="2768" y="1476"/>
                  </a:cubicBezTo>
                  <a:lnTo>
                    <a:pt x="27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0"/>
            <p:cNvSpPr/>
            <p:nvPr/>
          </p:nvSpPr>
          <p:spPr>
            <a:xfrm>
              <a:off x="3377225" y="4608175"/>
              <a:ext cx="39275" cy="39005"/>
            </a:xfrm>
            <a:custGeom>
              <a:avLst/>
              <a:gdLst/>
              <a:ahLst/>
              <a:cxnLst/>
              <a:rect l="l" t="t" r="r" b="b"/>
              <a:pathLst>
                <a:path w="764" h="759" extrusionOk="0">
                  <a:moveTo>
                    <a:pt x="217" y="0"/>
                  </a:moveTo>
                  <a:lnTo>
                    <a:pt x="221" y="267"/>
                  </a:lnTo>
                  <a:lnTo>
                    <a:pt x="0" y="425"/>
                  </a:lnTo>
                  <a:lnTo>
                    <a:pt x="257" y="505"/>
                  </a:lnTo>
                  <a:lnTo>
                    <a:pt x="338" y="759"/>
                  </a:lnTo>
                  <a:lnTo>
                    <a:pt x="492" y="542"/>
                  </a:lnTo>
                  <a:lnTo>
                    <a:pt x="763" y="545"/>
                  </a:lnTo>
                  <a:lnTo>
                    <a:pt x="603" y="328"/>
                  </a:lnTo>
                  <a:lnTo>
                    <a:pt x="686" y="73"/>
                  </a:lnTo>
                  <a:lnTo>
                    <a:pt x="432" y="161"/>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0"/>
            <p:cNvSpPr/>
            <p:nvPr/>
          </p:nvSpPr>
          <p:spPr>
            <a:xfrm>
              <a:off x="3211471" y="4587513"/>
              <a:ext cx="210271" cy="15801"/>
            </a:xfrm>
            <a:custGeom>
              <a:avLst/>
              <a:gdLst/>
              <a:ahLst/>
              <a:cxnLst/>
              <a:rect l="l" t="t" r="r" b="b"/>
              <a:pathLst>
                <a:path w="2768" h="208" extrusionOk="0">
                  <a:moveTo>
                    <a:pt x="1383" y="1"/>
                  </a:moveTo>
                  <a:cubicBezTo>
                    <a:pt x="620" y="1"/>
                    <a:pt x="0" y="47"/>
                    <a:pt x="0" y="104"/>
                  </a:cubicBezTo>
                  <a:cubicBezTo>
                    <a:pt x="0" y="161"/>
                    <a:pt x="620" y="208"/>
                    <a:pt x="1383" y="208"/>
                  </a:cubicBezTo>
                  <a:cubicBezTo>
                    <a:pt x="2149" y="208"/>
                    <a:pt x="2768" y="161"/>
                    <a:pt x="2768" y="104"/>
                  </a:cubicBezTo>
                  <a:cubicBezTo>
                    <a:pt x="2768" y="47"/>
                    <a:pt x="2149" y="1"/>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0"/>
            <p:cNvSpPr/>
            <p:nvPr/>
          </p:nvSpPr>
          <p:spPr>
            <a:xfrm>
              <a:off x="5694600" y="4450850"/>
              <a:ext cx="157627" cy="278673"/>
            </a:xfrm>
            <a:custGeom>
              <a:avLst/>
              <a:gdLst/>
              <a:ahLst/>
              <a:cxnLst/>
              <a:rect l="l" t="t" r="r" b="b"/>
              <a:pathLst>
                <a:path w="2075" h="3465" extrusionOk="0">
                  <a:moveTo>
                    <a:pt x="0" y="1"/>
                  </a:moveTo>
                  <a:lnTo>
                    <a:pt x="0" y="2980"/>
                  </a:lnTo>
                  <a:lnTo>
                    <a:pt x="0" y="3193"/>
                  </a:lnTo>
                  <a:lnTo>
                    <a:pt x="0" y="3297"/>
                  </a:lnTo>
                  <a:cubicBezTo>
                    <a:pt x="0" y="3361"/>
                    <a:pt x="456" y="3465"/>
                    <a:pt x="1028" y="3465"/>
                  </a:cubicBezTo>
                  <a:cubicBezTo>
                    <a:pt x="1600" y="3465"/>
                    <a:pt x="2075" y="3361"/>
                    <a:pt x="2075" y="3297"/>
                  </a:cubicBezTo>
                  <a:lnTo>
                    <a:pt x="2075" y="3193"/>
                  </a:lnTo>
                  <a:lnTo>
                    <a:pt x="2075" y="2980"/>
                  </a:lnTo>
                  <a:lnTo>
                    <a:pt x="20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0"/>
            <p:cNvSpPr/>
            <p:nvPr/>
          </p:nvSpPr>
          <p:spPr>
            <a:xfrm>
              <a:off x="5694607" y="4446057"/>
              <a:ext cx="157627" cy="10711"/>
            </a:xfrm>
            <a:custGeom>
              <a:avLst/>
              <a:gdLst/>
              <a:ahLst/>
              <a:cxnLst/>
              <a:rect l="l" t="t" r="r" b="b"/>
              <a:pathLst>
                <a:path w="2075" h="141" extrusionOk="0">
                  <a:moveTo>
                    <a:pt x="1038" y="0"/>
                  </a:moveTo>
                  <a:cubicBezTo>
                    <a:pt x="465" y="0"/>
                    <a:pt x="0" y="31"/>
                    <a:pt x="0" y="71"/>
                  </a:cubicBezTo>
                  <a:cubicBezTo>
                    <a:pt x="0" y="111"/>
                    <a:pt x="465" y="141"/>
                    <a:pt x="1038" y="141"/>
                  </a:cubicBezTo>
                  <a:cubicBezTo>
                    <a:pt x="1610" y="141"/>
                    <a:pt x="2075" y="111"/>
                    <a:pt x="2075" y="71"/>
                  </a:cubicBezTo>
                  <a:cubicBezTo>
                    <a:pt x="2075" y="31"/>
                    <a:pt x="1610" y="0"/>
                    <a:pt x="1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0"/>
            <p:cNvSpPr/>
            <p:nvPr/>
          </p:nvSpPr>
          <p:spPr>
            <a:xfrm>
              <a:off x="5771864" y="4411189"/>
              <a:ext cx="2811" cy="39502"/>
            </a:xfrm>
            <a:custGeom>
              <a:avLst/>
              <a:gdLst/>
              <a:ahLst/>
              <a:cxnLst/>
              <a:rect l="l" t="t" r="r" b="b"/>
              <a:pathLst>
                <a:path w="37" h="520" extrusionOk="0">
                  <a:moveTo>
                    <a:pt x="1" y="1"/>
                  </a:moveTo>
                  <a:lnTo>
                    <a:pt x="1" y="520"/>
                  </a:lnTo>
                  <a:lnTo>
                    <a:pt x="37" y="520"/>
                  </a:lnTo>
                  <a:lnTo>
                    <a:pt x="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0"/>
            <p:cNvSpPr/>
            <p:nvPr/>
          </p:nvSpPr>
          <p:spPr>
            <a:xfrm>
              <a:off x="5725069" y="4366977"/>
              <a:ext cx="96703" cy="72547"/>
            </a:xfrm>
            <a:custGeom>
              <a:avLst/>
              <a:gdLst/>
              <a:ahLst/>
              <a:cxnLst/>
              <a:rect l="l" t="t" r="r" b="b"/>
              <a:pathLst>
                <a:path w="1273" h="955" extrusionOk="0">
                  <a:moveTo>
                    <a:pt x="637" y="1"/>
                  </a:moveTo>
                  <a:cubicBezTo>
                    <a:pt x="637" y="1"/>
                    <a:pt x="1" y="603"/>
                    <a:pt x="637" y="955"/>
                  </a:cubicBezTo>
                  <a:cubicBezTo>
                    <a:pt x="1272" y="603"/>
                    <a:pt x="637" y="1"/>
                    <a:pt x="6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0"/>
            <p:cNvSpPr/>
            <p:nvPr/>
          </p:nvSpPr>
          <p:spPr>
            <a:xfrm>
              <a:off x="5744441" y="4395692"/>
              <a:ext cx="58037" cy="43832"/>
            </a:xfrm>
            <a:custGeom>
              <a:avLst/>
              <a:gdLst/>
              <a:ahLst/>
              <a:cxnLst/>
              <a:rect l="l" t="t" r="r" b="b"/>
              <a:pathLst>
                <a:path w="764" h="577" extrusionOk="0">
                  <a:moveTo>
                    <a:pt x="382" y="1"/>
                  </a:moveTo>
                  <a:cubicBezTo>
                    <a:pt x="382" y="1"/>
                    <a:pt x="0" y="366"/>
                    <a:pt x="382" y="577"/>
                  </a:cubicBezTo>
                  <a:cubicBezTo>
                    <a:pt x="763" y="366"/>
                    <a:pt x="382" y="1"/>
                    <a:pt x="3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0"/>
            <p:cNvSpPr/>
            <p:nvPr/>
          </p:nvSpPr>
          <p:spPr>
            <a:xfrm>
              <a:off x="3226968" y="4657933"/>
              <a:ext cx="38970" cy="41021"/>
            </a:xfrm>
            <a:custGeom>
              <a:avLst/>
              <a:gdLst/>
              <a:ahLst/>
              <a:cxnLst/>
              <a:rect l="l" t="t" r="r" b="b"/>
              <a:pathLst>
                <a:path w="513" h="540" extrusionOk="0">
                  <a:moveTo>
                    <a:pt x="315" y="0"/>
                  </a:moveTo>
                  <a:lnTo>
                    <a:pt x="184" y="138"/>
                  </a:lnTo>
                  <a:lnTo>
                    <a:pt x="0" y="108"/>
                  </a:lnTo>
                  <a:lnTo>
                    <a:pt x="91" y="272"/>
                  </a:lnTo>
                  <a:lnTo>
                    <a:pt x="4" y="439"/>
                  </a:lnTo>
                  <a:lnTo>
                    <a:pt x="4" y="439"/>
                  </a:lnTo>
                  <a:lnTo>
                    <a:pt x="188" y="405"/>
                  </a:lnTo>
                  <a:lnTo>
                    <a:pt x="322" y="539"/>
                  </a:lnTo>
                  <a:lnTo>
                    <a:pt x="345" y="352"/>
                  </a:lnTo>
                  <a:lnTo>
                    <a:pt x="513" y="265"/>
                  </a:lnTo>
                  <a:lnTo>
                    <a:pt x="342" y="184"/>
                  </a:lnTo>
                  <a:lnTo>
                    <a:pt x="3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0"/>
            <p:cNvSpPr/>
            <p:nvPr/>
          </p:nvSpPr>
          <p:spPr>
            <a:xfrm>
              <a:off x="3265102" y="4596173"/>
              <a:ext cx="57506" cy="56290"/>
            </a:xfrm>
            <a:custGeom>
              <a:avLst/>
              <a:gdLst/>
              <a:ahLst/>
              <a:cxnLst/>
              <a:rect l="l" t="t" r="r" b="b"/>
              <a:pathLst>
                <a:path w="757" h="741" extrusionOk="0">
                  <a:moveTo>
                    <a:pt x="573" y="1"/>
                  </a:moveTo>
                  <a:lnTo>
                    <a:pt x="348" y="144"/>
                  </a:lnTo>
                  <a:lnTo>
                    <a:pt x="104" y="41"/>
                  </a:lnTo>
                  <a:lnTo>
                    <a:pt x="104" y="41"/>
                  </a:lnTo>
                  <a:lnTo>
                    <a:pt x="171" y="299"/>
                  </a:lnTo>
                  <a:lnTo>
                    <a:pt x="0" y="499"/>
                  </a:lnTo>
                  <a:lnTo>
                    <a:pt x="265" y="512"/>
                  </a:lnTo>
                  <a:lnTo>
                    <a:pt x="402" y="740"/>
                  </a:lnTo>
                  <a:lnTo>
                    <a:pt x="499" y="492"/>
                  </a:lnTo>
                  <a:lnTo>
                    <a:pt x="757" y="432"/>
                  </a:lnTo>
                  <a:lnTo>
                    <a:pt x="549" y="265"/>
                  </a:lnTo>
                  <a:lnTo>
                    <a:pt x="5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0"/>
            <p:cNvSpPr/>
            <p:nvPr/>
          </p:nvSpPr>
          <p:spPr>
            <a:xfrm>
              <a:off x="3302705" y="4671379"/>
              <a:ext cx="31601" cy="32361"/>
            </a:xfrm>
            <a:custGeom>
              <a:avLst/>
              <a:gdLst/>
              <a:ahLst/>
              <a:cxnLst/>
              <a:rect l="l" t="t" r="r" b="b"/>
              <a:pathLst>
                <a:path w="416" h="426" extrusionOk="0">
                  <a:moveTo>
                    <a:pt x="174" y="1"/>
                  </a:moveTo>
                  <a:lnTo>
                    <a:pt x="141" y="145"/>
                  </a:lnTo>
                  <a:lnTo>
                    <a:pt x="1" y="198"/>
                  </a:lnTo>
                  <a:lnTo>
                    <a:pt x="128" y="276"/>
                  </a:lnTo>
                  <a:lnTo>
                    <a:pt x="138" y="426"/>
                  </a:lnTo>
                  <a:lnTo>
                    <a:pt x="248" y="329"/>
                  </a:lnTo>
                  <a:lnTo>
                    <a:pt x="392" y="365"/>
                  </a:lnTo>
                  <a:lnTo>
                    <a:pt x="392" y="365"/>
                  </a:lnTo>
                  <a:lnTo>
                    <a:pt x="335" y="228"/>
                  </a:lnTo>
                  <a:lnTo>
                    <a:pt x="415" y="104"/>
                  </a:lnTo>
                  <a:lnTo>
                    <a:pt x="268" y="118"/>
                  </a:lnTo>
                  <a:lnTo>
                    <a:pt x="1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0"/>
            <p:cNvSpPr/>
            <p:nvPr/>
          </p:nvSpPr>
          <p:spPr>
            <a:xfrm>
              <a:off x="3349165" y="4670667"/>
              <a:ext cx="56822" cy="55910"/>
            </a:xfrm>
            <a:custGeom>
              <a:avLst/>
              <a:gdLst/>
              <a:ahLst/>
              <a:cxnLst/>
              <a:rect l="l" t="t" r="r" b="b"/>
              <a:pathLst>
                <a:path w="748" h="736" extrusionOk="0">
                  <a:moveTo>
                    <a:pt x="553" y="0"/>
                  </a:moveTo>
                  <a:lnTo>
                    <a:pt x="336" y="150"/>
                  </a:lnTo>
                  <a:lnTo>
                    <a:pt x="92" y="57"/>
                  </a:lnTo>
                  <a:lnTo>
                    <a:pt x="165" y="308"/>
                  </a:lnTo>
                  <a:lnTo>
                    <a:pt x="1" y="509"/>
                  </a:lnTo>
                  <a:lnTo>
                    <a:pt x="262" y="519"/>
                  </a:lnTo>
                  <a:lnTo>
                    <a:pt x="406" y="736"/>
                  </a:lnTo>
                  <a:lnTo>
                    <a:pt x="493" y="492"/>
                  </a:lnTo>
                  <a:lnTo>
                    <a:pt x="747" y="422"/>
                  </a:lnTo>
                  <a:lnTo>
                    <a:pt x="540" y="264"/>
                  </a:lnTo>
                  <a:lnTo>
                    <a:pt x="5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0"/>
            <p:cNvSpPr/>
            <p:nvPr/>
          </p:nvSpPr>
          <p:spPr>
            <a:xfrm>
              <a:off x="3217548" y="4609087"/>
              <a:ext cx="18156" cy="18156"/>
            </a:xfrm>
            <a:custGeom>
              <a:avLst/>
              <a:gdLst/>
              <a:ahLst/>
              <a:cxnLst/>
              <a:rect l="l" t="t" r="r" b="b"/>
              <a:pathLst>
                <a:path w="239" h="239" extrusionOk="0">
                  <a:moveTo>
                    <a:pt x="171" y="1"/>
                  </a:moveTo>
                  <a:lnTo>
                    <a:pt x="104" y="51"/>
                  </a:lnTo>
                  <a:lnTo>
                    <a:pt x="24" y="24"/>
                  </a:lnTo>
                  <a:lnTo>
                    <a:pt x="51" y="104"/>
                  </a:lnTo>
                  <a:lnTo>
                    <a:pt x="1" y="172"/>
                  </a:lnTo>
                  <a:lnTo>
                    <a:pt x="84" y="172"/>
                  </a:lnTo>
                  <a:lnTo>
                    <a:pt x="131" y="239"/>
                  </a:lnTo>
                  <a:lnTo>
                    <a:pt x="158" y="158"/>
                  </a:lnTo>
                  <a:lnTo>
                    <a:pt x="238" y="135"/>
                  </a:lnTo>
                  <a:lnTo>
                    <a:pt x="171" y="84"/>
                  </a:lnTo>
                  <a:lnTo>
                    <a:pt x="1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0"/>
            <p:cNvSpPr/>
            <p:nvPr/>
          </p:nvSpPr>
          <p:spPr>
            <a:xfrm>
              <a:off x="3364996" y="4663326"/>
              <a:ext cx="9724" cy="9648"/>
            </a:xfrm>
            <a:custGeom>
              <a:avLst/>
              <a:gdLst/>
              <a:ahLst/>
              <a:cxnLst/>
              <a:rect l="l" t="t" r="r" b="b"/>
              <a:pathLst>
                <a:path w="128" h="127" extrusionOk="0">
                  <a:moveTo>
                    <a:pt x="64" y="0"/>
                  </a:moveTo>
                  <a:cubicBezTo>
                    <a:pt x="31" y="0"/>
                    <a:pt x="1" y="30"/>
                    <a:pt x="1" y="63"/>
                  </a:cubicBezTo>
                  <a:cubicBezTo>
                    <a:pt x="1" y="97"/>
                    <a:pt x="31" y="127"/>
                    <a:pt x="64" y="127"/>
                  </a:cubicBezTo>
                  <a:cubicBezTo>
                    <a:pt x="101" y="127"/>
                    <a:pt x="128" y="97"/>
                    <a:pt x="128" y="63"/>
                  </a:cubicBezTo>
                  <a:cubicBezTo>
                    <a:pt x="128" y="30"/>
                    <a:pt x="101" y="0"/>
                    <a:pt x="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0"/>
            <p:cNvSpPr/>
            <p:nvPr/>
          </p:nvSpPr>
          <p:spPr>
            <a:xfrm>
              <a:off x="3344410" y="4603542"/>
              <a:ext cx="9724" cy="9724"/>
            </a:xfrm>
            <a:custGeom>
              <a:avLst/>
              <a:gdLst/>
              <a:ahLst/>
              <a:cxnLst/>
              <a:rect l="l" t="t" r="r" b="b"/>
              <a:pathLst>
                <a:path w="128" h="128" extrusionOk="0">
                  <a:moveTo>
                    <a:pt x="64" y="1"/>
                  </a:moveTo>
                  <a:cubicBezTo>
                    <a:pt x="27" y="1"/>
                    <a:pt x="0" y="31"/>
                    <a:pt x="0" y="64"/>
                  </a:cubicBezTo>
                  <a:cubicBezTo>
                    <a:pt x="0" y="97"/>
                    <a:pt x="27" y="128"/>
                    <a:pt x="64" y="128"/>
                  </a:cubicBezTo>
                  <a:cubicBezTo>
                    <a:pt x="98" y="128"/>
                    <a:pt x="127" y="97"/>
                    <a:pt x="127" y="64"/>
                  </a:cubicBezTo>
                  <a:cubicBezTo>
                    <a:pt x="127" y="31"/>
                    <a:pt x="98" y="1"/>
                    <a:pt x="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0"/>
            <p:cNvSpPr/>
            <p:nvPr/>
          </p:nvSpPr>
          <p:spPr>
            <a:xfrm>
              <a:off x="3281359" y="4708830"/>
              <a:ext cx="6457" cy="6381"/>
            </a:xfrm>
            <a:custGeom>
              <a:avLst/>
              <a:gdLst/>
              <a:ahLst/>
              <a:cxnLst/>
              <a:rect l="l" t="t" r="r" b="b"/>
              <a:pathLst>
                <a:path w="85" h="84" extrusionOk="0">
                  <a:moveTo>
                    <a:pt x="44" y="0"/>
                  </a:moveTo>
                  <a:cubicBezTo>
                    <a:pt x="21" y="0"/>
                    <a:pt x="1" y="20"/>
                    <a:pt x="1" y="40"/>
                  </a:cubicBezTo>
                  <a:cubicBezTo>
                    <a:pt x="1" y="64"/>
                    <a:pt x="21" y="84"/>
                    <a:pt x="44" y="84"/>
                  </a:cubicBezTo>
                  <a:cubicBezTo>
                    <a:pt x="67" y="84"/>
                    <a:pt x="84" y="64"/>
                    <a:pt x="84" y="40"/>
                  </a:cubicBezTo>
                  <a:cubicBezTo>
                    <a:pt x="84" y="20"/>
                    <a:pt x="67"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0"/>
            <p:cNvSpPr/>
            <p:nvPr/>
          </p:nvSpPr>
          <p:spPr>
            <a:xfrm>
              <a:off x="3340307" y="4710349"/>
              <a:ext cx="4938" cy="4862"/>
            </a:xfrm>
            <a:custGeom>
              <a:avLst/>
              <a:gdLst/>
              <a:ahLst/>
              <a:cxnLst/>
              <a:rect l="l" t="t" r="r" b="b"/>
              <a:pathLst>
                <a:path w="65" h="64" extrusionOk="0">
                  <a:moveTo>
                    <a:pt x="34" y="0"/>
                  </a:moveTo>
                  <a:cubicBezTo>
                    <a:pt x="17" y="0"/>
                    <a:pt x="1" y="13"/>
                    <a:pt x="1" y="33"/>
                  </a:cubicBezTo>
                  <a:cubicBezTo>
                    <a:pt x="1" y="50"/>
                    <a:pt x="17" y="64"/>
                    <a:pt x="34" y="64"/>
                  </a:cubicBezTo>
                  <a:cubicBezTo>
                    <a:pt x="51" y="64"/>
                    <a:pt x="65" y="50"/>
                    <a:pt x="65" y="33"/>
                  </a:cubicBezTo>
                  <a:cubicBezTo>
                    <a:pt x="65" y="13"/>
                    <a:pt x="51"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0"/>
            <p:cNvSpPr/>
            <p:nvPr/>
          </p:nvSpPr>
          <p:spPr>
            <a:xfrm>
              <a:off x="3283182" y="4677000"/>
              <a:ext cx="4634" cy="4634"/>
            </a:xfrm>
            <a:custGeom>
              <a:avLst/>
              <a:gdLst/>
              <a:ahLst/>
              <a:cxnLst/>
              <a:rect l="l" t="t" r="r" b="b"/>
              <a:pathLst>
                <a:path w="61" h="61" extrusionOk="0">
                  <a:moveTo>
                    <a:pt x="30" y="1"/>
                  </a:moveTo>
                  <a:cubicBezTo>
                    <a:pt x="14" y="1"/>
                    <a:pt x="0" y="14"/>
                    <a:pt x="0" y="30"/>
                  </a:cubicBezTo>
                  <a:cubicBezTo>
                    <a:pt x="0" y="47"/>
                    <a:pt x="14" y="61"/>
                    <a:pt x="30" y="61"/>
                  </a:cubicBezTo>
                  <a:cubicBezTo>
                    <a:pt x="47" y="61"/>
                    <a:pt x="60" y="47"/>
                    <a:pt x="60" y="30"/>
                  </a:cubicBezTo>
                  <a:cubicBezTo>
                    <a:pt x="60" y="14"/>
                    <a:pt x="47"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0"/>
            <p:cNvSpPr/>
            <p:nvPr/>
          </p:nvSpPr>
          <p:spPr>
            <a:xfrm>
              <a:off x="3334762" y="4637878"/>
              <a:ext cx="4862" cy="4862"/>
            </a:xfrm>
            <a:custGeom>
              <a:avLst/>
              <a:gdLst/>
              <a:ahLst/>
              <a:cxnLst/>
              <a:rect l="l" t="t" r="r" b="b"/>
              <a:pathLst>
                <a:path w="64" h="64" extrusionOk="0">
                  <a:moveTo>
                    <a:pt x="33" y="0"/>
                  </a:moveTo>
                  <a:cubicBezTo>
                    <a:pt x="17" y="0"/>
                    <a:pt x="1" y="14"/>
                    <a:pt x="1" y="31"/>
                  </a:cubicBezTo>
                  <a:cubicBezTo>
                    <a:pt x="1" y="51"/>
                    <a:pt x="17" y="64"/>
                    <a:pt x="33" y="64"/>
                  </a:cubicBezTo>
                  <a:cubicBezTo>
                    <a:pt x="50" y="64"/>
                    <a:pt x="64" y="51"/>
                    <a:pt x="64" y="31"/>
                  </a:cubicBezTo>
                  <a:cubicBezTo>
                    <a:pt x="64" y="14"/>
                    <a:pt x="50" y="0"/>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0"/>
            <p:cNvSpPr/>
            <p:nvPr/>
          </p:nvSpPr>
          <p:spPr>
            <a:xfrm>
              <a:off x="3372365" y="4618051"/>
              <a:ext cx="3115" cy="3115"/>
            </a:xfrm>
            <a:custGeom>
              <a:avLst/>
              <a:gdLst/>
              <a:ahLst/>
              <a:cxnLst/>
              <a:rect l="l" t="t" r="r" b="b"/>
              <a:pathLst>
                <a:path w="41" h="41" extrusionOk="0">
                  <a:moveTo>
                    <a:pt x="20" y="0"/>
                  </a:moveTo>
                  <a:cubicBezTo>
                    <a:pt x="11" y="0"/>
                    <a:pt x="0" y="7"/>
                    <a:pt x="0" y="20"/>
                  </a:cubicBezTo>
                  <a:cubicBezTo>
                    <a:pt x="0" y="31"/>
                    <a:pt x="11" y="40"/>
                    <a:pt x="20" y="40"/>
                  </a:cubicBezTo>
                  <a:cubicBezTo>
                    <a:pt x="31" y="40"/>
                    <a:pt x="40" y="31"/>
                    <a:pt x="40" y="20"/>
                  </a:cubicBezTo>
                  <a:cubicBezTo>
                    <a:pt x="40" y="7"/>
                    <a:pt x="31"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0"/>
            <p:cNvSpPr/>
            <p:nvPr/>
          </p:nvSpPr>
          <p:spPr>
            <a:xfrm>
              <a:off x="3229778" y="4645019"/>
              <a:ext cx="3115" cy="3342"/>
            </a:xfrm>
            <a:custGeom>
              <a:avLst/>
              <a:gdLst/>
              <a:ahLst/>
              <a:cxnLst/>
              <a:rect l="l" t="t" r="r" b="b"/>
              <a:pathLst>
                <a:path w="41" h="44" extrusionOk="0">
                  <a:moveTo>
                    <a:pt x="20" y="0"/>
                  </a:moveTo>
                  <a:cubicBezTo>
                    <a:pt x="7" y="0"/>
                    <a:pt x="0" y="10"/>
                    <a:pt x="0" y="20"/>
                  </a:cubicBezTo>
                  <a:cubicBezTo>
                    <a:pt x="0" y="33"/>
                    <a:pt x="7" y="43"/>
                    <a:pt x="20" y="43"/>
                  </a:cubicBezTo>
                  <a:cubicBezTo>
                    <a:pt x="30" y="43"/>
                    <a:pt x="41" y="33"/>
                    <a:pt x="41" y="20"/>
                  </a:cubicBezTo>
                  <a:cubicBezTo>
                    <a:pt x="41" y="10"/>
                    <a:pt x="30" y="0"/>
                    <a:pt x="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0"/>
            <p:cNvSpPr/>
            <p:nvPr/>
          </p:nvSpPr>
          <p:spPr>
            <a:xfrm>
              <a:off x="3315163" y="4559027"/>
              <a:ext cx="2887" cy="34184"/>
            </a:xfrm>
            <a:custGeom>
              <a:avLst/>
              <a:gdLst/>
              <a:ahLst/>
              <a:cxnLst/>
              <a:rect l="l" t="t" r="r" b="b"/>
              <a:pathLst>
                <a:path w="38" h="450" extrusionOk="0">
                  <a:moveTo>
                    <a:pt x="1" y="1"/>
                  </a:moveTo>
                  <a:lnTo>
                    <a:pt x="1" y="449"/>
                  </a:lnTo>
                  <a:lnTo>
                    <a:pt x="38" y="449"/>
                  </a:ln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0"/>
            <p:cNvSpPr/>
            <p:nvPr/>
          </p:nvSpPr>
          <p:spPr>
            <a:xfrm>
              <a:off x="3267381" y="4503648"/>
              <a:ext cx="98223" cy="73762"/>
            </a:xfrm>
            <a:custGeom>
              <a:avLst/>
              <a:gdLst/>
              <a:ahLst/>
              <a:cxnLst/>
              <a:rect l="l" t="t" r="r" b="b"/>
              <a:pathLst>
                <a:path w="1293" h="971" extrusionOk="0">
                  <a:moveTo>
                    <a:pt x="647" y="0"/>
                  </a:moveTo>
                  <a:cubicBezTo>
                    <a:pt x="647" y="0"/>
                    <a:pt x="1" y="616"/>
                    <a:pt x="647" y="970"/>
                  </a:cubicBezTo>
                  <a:cubicBezTo>
                    <a:pt x="1292" y="616"/>
                    <a:pt x="647" y="0"/>
                    <a:pt x="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0"/>
            <p:cNvSpPr/>
            <p:nvPr/>
          </p:nvSpPr>
          <p:spPr>
            <a:xfrm>
              <a:off x="3286904" y="4533122"/>
              <a:ext cx="59101" cy="44288"/>
            </a:xfrm>
            <a:custGeom>
              <a:avLst/>
              <a:gdLst/>
              <a:ahLst/>
              <a:cxnLst/>
              <a:rect l="l" t="t" r="r" b="b"/>
              <a:pathLst>
                <a:path w="778" h="583" extrusionOk="0">
                  <a:moveTo>
                    <a:pt x="390" y="0"/>
                  </a:moveTo>
                  <a:cubicBezTo>
                    <a:pt x="390" y="0"/>
                    <a:pt x="1" y="369"/>
                    <a:pt x="390" y="582"/>
                  </a:cubicBezTo>
                  <a:cubicBezTo>
                    <a:pt x="777" y="369"/>
                    <a:pt x="390" y="0"/>
                    <a:pt x="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2547;p70">
            <a:extLst>
              <a:ext uri="{FF2B5EF4-FFF2-40B4-BE49-F238E27FC236}">
                <a16:creationId xmlns:a16="http://schemas.microsoft.com/office/drawing/2014/main" id="{6B22EC42-01EE-3077-59C1-182DD37AFA3A}"/>
              </a:ext>
            </a:extLst>
          </p:cNvPr>
          <p:cNvSpPr txBox="1">
            <a:spLocks/>
          </p:cNvSpPr>
          <p:nvPr/>
        </p:nvSpPr>
        <p:spPr>
          <a:xfrm>
            <a:off x="1091699" y="705046"/>
            <a:ext cx="7265400" cy="54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Bellota"/>
              <a:buNone/>
              <a:defRPr sz="2400" b="1" i="0" u="none" strike="noStrike" cap="none">
                <a:solidFill>
                  <a:schemeClr val="lt1"/>
                </a:solidFill>
                <a:latin typeface="Bellota"/>
                <a:ea typeface="Bellota"/>
                <a:cs typeface="Bellota"/>
                <a:sym typeface="Bellota"/>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r>
              <a:rPr lang="en-US"/>
              <a:t>Thách thức của GANs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6"/>
        <p:cNvGrpSpPr/>
        <p:nvPr/>
      </p:nvGrpSpPr>
      <p:grpSpPr>
        <a:xfrm>
          <a:off x="0" y="0"/>
          <a:ext cx="0" cy="0"/>
          <a:chOff x="0" y="0"/>
          <a:chExt cx="0" cy="0"/>
        </a:xfrm>
      </p:grpSpPr>
      <p:sp>
        <p:nvSpPr>
          <p:cNvPr id="2651" name="Google Shape;2651;p71"/>
          <p:cNvSpPr txBox="1">
            <a:spLocks noGrp="1"/>
          </p:cNvSpPr>
          <p:nvPr>
            <p:ph type="ctrTitle"/>
          </p:nvPr>
        </p:nvSpPr>
        <p:spPr>
          <a:xfrm>
            <a:off x="723639" y="2712"/>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Phát biểu bài toán </a:t>
            </a:r>
            <a:endParaRPr/>
          </a:p>
        </p:txBody>
      </p:sp>
      <p:sp>
        <p:nvSpPr>
          <p:cNvPr id="16" name="Rectangle 15">
            <a:extLst>
              <a:ext uri="{FF2B5EF4-FFF2-40B4-BE49-F238E27FC236}">
                <a16:creationId xmlns:a16="http://schemas.microsoft.com/office/drawing/2014/main" id="{EA5BA8F4-01E4-7ED5-7173-C4A4B8EF2D0E}"/>
              </a:ext>
            </a:extLst>
          </p:cNvPr>
          <p:cNvSpPr/>
          <p:nvPr/>
        </p:nvSpPr>
        <p:spPr>
          <a:xfrm rot="6180000">
            <a:off x="1654566" y="1700080"/>
            <a:ext cx="806569" cy="5585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cs typeface="Arial"/>
              </a:rPr>
              <a:t>Ảnh</a:t>
            </a:r>
            <a:r>
              <a:rPr lang="en-US">
                <a:cs typeface="Arial"/>
              </a:rPr>
              <a:t> </a:t>
            </a:r>
            <a:r>
              <a:rPr lang="en-US" err="1">
                <a:cs typeface="Arial"/>
              </a:rPr>
              <a:t>thật</a:t>
            </a:r>
            <a:endParaRPr lang="en-US" err="1"/>
          </a:p>
        </p:txBody>
      </p:sp>
      <p:pic>
        <p:nvPicPr>
          <p:cNvPr id="4" name="Picture 3" descr="A diagram of a flowchart&#10;&#10;Description automatically generated">
            <a:extLst>
              <a:ext uri="{FF2B5EF4-FFF2-40B4-BE49-F238E27FC236}">
                <a16:creationId xmlns:a16="http://schemas.microsoft.com/office/drawing/2014/main" id="{0CEE6A26-94F5-1CF9-1E89-7C1BB0781FD6}"/>
              </a:ext>
            </a:extLst>
          </p:cNvPr>
          <p:cNvPicPr>
            <a:picLocks noChangeAspect="1"/>
          </p:cNvPicPr>
          <p:nvPr/>
        </p:nvPicPr>
        <p:blipFill>
          <a:blip r:embed="rId3"/>
          <a:stretch>
            <a:fillRect/>
          </a:stretch>
        </p:blipFill>
        <p:spPr>
          <a:xfrm>
            <a:off x="723639" y="550812"/>
            <a:ext cx="7892316" cy="4128509"/>
          </a:xfrm>
          <a:prstGeom prst="rect">
            <a:avLst/>
          </a:prstGeom>
        </p:spPr>
      </p:pic>
    </p:spTree>
    <p:extLst>
      <p:ext uri="{BB962C8B-B14F-4D97-AF65-F5344CB8AC3E}">
        <p14:creationId xmlns:p14="http://schemas.microsoft.com/office/powerpoint/2010/main" val="2640964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65"/>
          <p:cNvSpPr txBox="1">
            <a:spLocks noGrp="1"/>
          </p:cNvSpPr>
          <p:nvPr>
            <p:ph type="title"/>
          </p:nvPr>
        </p:nvSpPr>
        <p:spPr>
          <a:xfrm>
            <a:off x="721350" y="781450"/>
            <a:ext cx="45066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Hàm lỗi </a:t>
            </a:r>
            <a:endParaRPr/>
          </a:p>
        </p:txBody>
      </p:sp>
      <p:sp>
        <p:nvSpPr>
          <p:cNvPr id="2396" name="Google Shape;2396;p65"/>
          <p:cNvSpPr txBox="1">
            <a:spLocks noGrp="1"/>
          </p:cNvSpPr>
          <p:nvPr>
            <p:ph type="subTitle" idx="1"/>
          </p:nvPr>
        </p:nvSpPr>
        <p:spPr>
          <a:xfrm flipH="1">
            <a:off x="654442" y="1100991"/>
            <a:ext cx="5731117" cy="2010300"/>
          </a:xfrm>
          <a:prstGeom prst="rect">
            <a:avLst/>
          </a:prstGeom>
        </p:spPr>
        <p:txBody>
          <a:bodyPr spcFirstLastPara="1" wrap="square" lIns="91425" tIns="91425" rIns="91425" bIns="91425" anchor="b" anchorCtr="0">
            <a:noAutofit/>
          </a:bodyPr>
          <a:lstStyle/>
          <a:p>
            <a:pPr marL="457200" lvl="0" indent="-317500" algn="l" rtl="0">
              <a:spcBef>
                <a:spcPts val="0"/>
              </a:spcBef>
              <a:spcAft>
                <a:spcPts val="0"/>
              </a:spcAft>
              <a:buSzPts val="1400"/>
              <a:buChar char="●"/>
            </a:pPr>
            <a:r>
              <a:rPr lang="en-US" err="1"/>
              <a:t>Hàm</a:t>
            </a:r>
            <a:r>
              <a:rPr lang="en-US"/>
              <a:t> </a:t>
            </a:r>
            <a:r>
              <a:rPr lang="en-US" err="1"/>
              <a:t>lỗi</a:t>
            </a:r>
            <a:r>
              <a:rPr lang="en-US"/>
              <a:t> </a:t>
            </a:r>
            <a:r>
              <a:rPr lang="en-US" err="1"/>
              <a:t>của</a:t>
            </a:r>
            <a:r>
              <a:rPr lang="en-US"/>
              <a:t> </a:t>
            </a:r>
            <a:r>
              <a:rPr lang="en-US" err="1"/>
              <a:t>mô</a:t>
            </a:r>
            <a:r>
              <a:rPr lang="en-US"/>
              <a:t> </a:t>
            </a:r>
            <a:r>
              <a:rPr lang="en-US" err="1"/>
              <a:t>hình</a:t>
            </a:r>
            <a:r>
              <a:rPr lang="en-US"/>
              <a:t> GANs </a:t>
            </a:r>
            <a:r>
              <a:rPr lang="en-US" err="1"/>
              <a:t>là</a:t>
            </a:r>
            <a:r>
              <a:rPr lang="en-US"/>
              <a:t> </a:t>
            </a:r>
            <a:r>
              <a:rPr lang="en-US" err="1"/>
              <a:t>một</a:t>
            </a:r>
            <a:r>
              <a:rPr lang="en-US"/>
              <a:t> </a:t>
            </a:r>
            <a:r>
              <a:rPr lang="en-US" err="1"/>
              <a:t>hàm</a:t>
            </a:r>
            <a:r>
              <a:rPr lang="en-US"/>
              <a:t> </a:t>
            </a:r>
            <a:r>
              <a:rPr lang="en-US" err="1"/>
              <a:t>kết</a:t>
            </a:r>
            <a:r>
              <a:rPr lang="en-US"/>
              <a:t> </a:t>
            </a:r>
            <a:r>
              <a:rPr lang="en-US" err="1"/>
              <a:t>hợp</a:t>
            </a:r>
            <a:r>
              <a:rPr lang="en-US"/>
              <a:t> </a:t>
            </a:r>
            <a:r>
              <a:rPr lang="en-US" err="1"/>
              <a:t>đồng</a:t>
            </a:r>
            <a:r>
              <a:rPr lang="en-US"/>
              <a:t> </a:t>
            </a:r>
            <a:r>
              <a:rPr lang="en-US" err="1"/>
              <a:t>thời</a:t>
            </a:r>
            <a:r>
              <a:rPr lang="en-US"/>
              <a:t> </a:t>
            </a:r>
            <a:r>
              <a:rPr lang="en-US" err="1"/>
              <a:t>giữa</a:t>
            </a:r>
            <a:r>
              <a:rPr lang="en-US"/>
              <a:t> </a:t>
            </a:r>
            <a:r>
              <a:rPr lang="en-US" err="1"/>
              <a:t>mục</a:t>
            </a:r>
            <a:r>
              <a:rPr lang="en-US"/>
              <a:t> </a:t>
            </a:r>
            <a:r>
              <a:rPr lang="en-US" err="1"/>
              <a:t>tiêu</a:t>
            </a:r>
            <a:r>
              <a:rPr lang="en-US"/>
              <a:t> </a:t>
            </a:r>
            <a:r>
              <a:rPr lang="en-US" err="1"/>
              <a:t>của</a:t>
            </a:r>
            <a:r>
              <a:rPr lang="en-US"/>
              <a:t> </a:t>
            </a:r>
            <a:r>
              <a:rPr lang="en-US" err="1"/>
              <a:t>bộ</a:t>
            </a:r>
            <a:r>
              <a:rPr lang="en-US"/>
              <a:t> </a:t>
            </a:r>
            <a:r>
              <a:rPr lang="en-US" err="1"/>
              <a:t>tạo</a:t>
            </a:r>
            <a:r>
              <a:rPr lang="en-US"/>
              <a:t> </a:t>
            </a:r>
            <a:r>
              <a:rPr lang="en-US" err="1"/>
              <a:t>sinh</a:t>
            </a:r>
            <a:r>
              <a:rPr lang="en-US"/>
              <a:t> </a:t>
            </a:r>
            <a:r>
              <a:rPr lang="en-US" err="1"/>
              <a:t>và</a:t>
            </a:r>
            <a:r>
              <a:rPr lang="en-US"/>
              <a:t> </a:t>
            </a:r>
            <a:r>
              <a:rPr lang="en-US" err="1"/>
              <a:t>bộ</a:t>
            </a:r>
            <a:r>
              <a:rPr lang="en-US"/>
              <a:t> </a:t>
            </a:r>
            <a:r>
              <a:rPr lang="en-US" err="1"/>
              <a:t>phân</a:t>
            </a:r>
            <a:r>
              <a:rPr lang="en-US"/>
              <a:t> </a:t>
            </a:r>
            <a:r>
              <a:rPr lang="en-US" err="1"/>
              <a:t>biệt</a:t>
            </a:r>
            <a:r>
              <a:rPr lang="en-US"/>
              <a:t> </a:t>
            </a:r>
            <a:endParaRPr/>
          </a:p>
          <a:p>
            <a:pPr marL="457200" lvl="0" indent="-317500" algn="l" rtl="0">
              <a:spcBef>
                <a:spcPts val="0"/>
              </a:spcBef>
              <a:spcAft>
                <a:spcPts val="0"/>
              </a:spcAft>
              <a:buSzPts val="1400"/>
              <a:buChar char="●"/>
            </a:pPr>
            <a:r>
              <a:rPr lang="en-US" err="1"/>
              <a:t>Mục</a:t>
            </a:r>
            <a:r>
              <a:rPr lang="en-US"/>
              <a:t> </a:t>
            </a:r>
            <a:r>
              <a:rPr lang="en-US" err="1"/>
              <a:t>tiêu</a:t>
            </a:r>
            <a:r>
              <a:rPr lang="en-US"/>
              <a:t> </a:t>
            </a:r>
            <a:r>
              <a:rPr lang="en-US" err="1"/>
              <a:t>của</a:t>
            </a:r>
            <a:r>
              <a:rPr lang="en-US"/>
              <a:t> </a:t>
            </a:r>
            <a:r>
              <a:rPr lang="en-US" err="1"/>
              <a:t>bộ</a:t>
            </a:r>
            <a:r>
              <a:rPr lang="en-US"/>
              <a:t> </a:t>
            </a:r>
            <a:r>
              <a:rPr lang="en-US" err="1"/>
              <a:t>phân</a:t>
            </a:r>
            <a:r>
              <a:rPr lang="en-US"/>
              <a:t> </a:t>
            </a:r>
            <a:r>
              <a:rPr lang="en-US" err="1"/>
              <a:t>biệt</a:t>
            </a:r>
            <a:r>
              <a:rPr lang="en-US"/>
              <a:t> </a:t>
            </a:r>
            <a:r>
              <a:rPr lang="en-US" err="1"/>
              <a:t>là</a:t>
            </a:r>
            <a:r>
              <a:rPr lang="en-US"/>
              <a:t> </a:t>
            </a:r>
            <a:r>
              <a:rPr lang="en-US" err="1"/>
              <a:t>làm</a:t>
            </a:r>
            <a:r>
              <a:rPr lang="en-US"/>
              <a:t> </a:t>
            </a:r>
            <a:r>
              <a:rPr lang="en-US" err="1"/>
              <a:t>sao</a:t>
            </a:r>
            <a:r>
              <a:rPr lang="en-US"/>
              <a:t> </a:t>
            </a:r>
            <a:r>
              <a:rPr lang="en-US" err="1"/>
              <a:t>cho</a:t>
            </a:r>
            <a:r>
              <a:rPr lang="en-US"/>
              <a:t> </a:t>
            </a:r>
            <a:r>
              <a:rPr lang="en-US" err="1"/>
              <a:t>khả</a:t>
            </a:r>
            <a:r>
              <a:rPr lang="en-US"/>
              <a:t> </a:t>
            </a:r>
            <a:r>
              <a:rPr lang="en-US" err="1"/>
              <a:t>năng</a:t>
            </a:r>
            <a:r>
              <a:rPr lang="en-US"/>
              <a:t> </a:t>
            </a:r>
            <a:r>
              <a:rPr lang="en-US" err="1"/>
              <a:t>phân</a:t>
            </a:r>
            <a:r>
              <a:rPr lang="en-US"/>
              <a:t> </a:t>
            </a:r>
            <a:r>
              <a:rPr lang="en-US" err="1"/>
              <a:t>loại</a:t>
            </a:r>
            <a:r>
              <a:rPr lang="en-US"/>
              <a:t> </a:t>
            </a:r>
            <a:r>
              <a:rPr lang="en-US" err="1"/>
              <a:t>là</a:t>
            </a:r>
            <a:r>
              <a:rPr lang="en-US"/>
              <a:t> </a:t>
            </a:r>
            <a:r>
              <a:rPr lang="en-US" err="1"/>
              <a:t>tốt</a:t>
            </a:r>
            <a:r>
              <a:rPr lang="en-US"/>
              <a:t> </a:t>
            </a:r>
            <a:r>
              <a:rPr lang="en-US" err="1"/>
              <a:t>nhất</a:t>
            </a:r>
            <a:r>
              <a:rPr lang="en-US"/>
              <a:t> </a:t>
            </a:r>
            <a:r>
              <a:rPr lang="en-US" err="1"/>
              <a:t>và</a:t>
            </a:r>
            <a:r>
              <a:rPr lang="en-US"/>
              <a:t> </a:t>
            </a:r>
            <a:r>
              <a:rPr lang="en-US" err="1"/>
              <a:t>mục</a:t>
            </a:r>
            <a:r>
              <a:rPr lang="en-US"/>
              <a:t> </a:t>
            </a:r>
            <a:r>
              <a:rPr lang="en-US" err="1"/>
              <a:t>tiêu</a:t>
            </a:r>
            <a:r>
              <a:rPr lang="en-US"/>
              <a:t> </a:t>
            </a:r>
            <a:r>
              <a:rPr lang="en-US" err="1"/>
              <a:t>của</a:t>
            </a:r>
            <a:r>
              <a:rPr lang="en-US"/>
              <a:t> </a:t>
            </a:r>
            <a:r>
              <a:rPr lang="en-US" err="1"/>
              <a:t>bộ</a:t>
            </a:r>
            <a:r>
              <a:rPr lang="en-US"/>
              <a:t> </a:t>
            </a:r>
            <a:r>
              <a:rPr lang="en-US" err="1"/>
              <a:t>tạo</a:t>
            </a:r>
            <a:r>
              <a:rPr lang="en-US"/>
              <a:t> </a:t>
            </a:r>
            <a:r>
              <a:rPr lang="en-US" err="1"/>
              <a:t>sinh</a:t>
            </a:r>
            <a:r>
              <a:rPr lang="en-US"/>
              <a:t> </a:t>
            </a:r>
            <a:r>
              <a:rPr lang="en-US" err="1"/>
              <a:t>là</a:t>
            </a:r>
            <a:r>
              <a:rPr lang="en-US"/>
              <a:t> </a:t>
            </a:r>
            <a:r>
              <a:rPr lang="en-US" err="1"/>
              <a:t>làm</a:t>
            </a:r>
            <a:r>
              <a:rPr lang="en-US"/>
              <a:t> </a:t>
            </a:r>
            <a:r>
              <a:rPr lang="en-US" err="1"/>
              <a:t>sao</a:t>
            </a:r>
            <a:r>
              <a:rPr lang="en-US"/>
              <a:t> </a:t>
            </a:r>
            <a:r>
              <a:rPr lang="en-US" err="1"/>
              <a:t>cho</a:t>
            </a:r>
            <a:r>
              <a:rPr lang="en-US"/>
              <a:t> </a:t>
            </a:r>
            <a:r>
              <a:rPr lang="en-US" err="1"/>
              <a:t>ảnh</a:t>
            </a:r>
            <a:r>
              <a:rPr lang="en-US"/>
              <a:t> </a:t>
            </a:r>
            <a:r>
              <a:rPr lang="en-US" err="1"/>
              <a:t>tạo</a:t>
            </a:r>
            <a:r>
              <a:rPr lang="en-US"/>
              <a:t> </a:t>
            </a:r>
            <a:r>
              <a:rPr lang="en-US" err="1"/>
              <a:t>ra</a:t>
            </a:r>
            <a:r>
              <a:rPr lang="en-US"/>
              <a:t> </a:t>
            </a:r>
            <a:r>
              <a:rPr lang="en-US" err="1"/>
              <a:t>giống</a:t>
            </a:r>
            <a:r>
              <a:rPr lang="en-US"/>
              <a:t> </a:t>
            </a:r>
            <a:r>
              <a:rPr lang="en-US" err="1"/>
              <a:t>thật</a:t>
            </a:r>
            <a:r>
              <a:rPr lang="en-US"/>
              <a:t> </a:t>
            </a:r>
            <a:r>
              <a:rPr lang="en-US" err="1"/>
              <a:t>nhất</a:t>
            </a:r>
            <a:r>
              <a:rPr lang="en-US"/>
              <a:t> </a:t>
            </a:r>
            <a:endParaRPr/>
          </a:p>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3E92AC95-0160-1459-3DE6-01B2010DC77D}"/>
              </a:ext>
            </a:extLst>
          </p:cNvPr>
          <p:cNvSpPr txBox="1"/>
          <p:nvPr/>
        </p:nvSpPr>
        <p:spPr>
          <a:xfrm>
            <a:off x="721350" y="3430832"/>
            <a:ext cx="52741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t>
            </a:r>
            <a:r>
              <a:rPr lang="en-US" err="1"/>
              <a:t>MinG,MaxD</a:t>
            </a:r>
            <a:r>
              <a:rPr lang="en-US"/>
              <a:t>)L</a:t>
            </a:r>
            <a:r>
              <a:rPr lang="en-US" baseline="-25000"/>
              <a:t>GAN</a:t>
            </a:r>
            <a:r>
              <a:rPr lang="en-US"/>
              <a:t>(G,D)= </a:t>
            </a:r>
            <a:r>
              <a:rPr lang="en-US" err="1"/>
              <a:t>E</a:t>
            </a:r>
            <a:r>
              <a:rPr lang="en-US" baseline="-25000" err="1"/>
              <a:t>x~Pdata</a:t>
            </a:r>
            <a:r>
              <a:rPr lang="en-US" baseline="-25000"/>
              <a:t>(x)</a:t>
            </a:r>
            <a:r>
              <a:rPr lang="en-US"/>
              <a:t>[</a:t>
            </a:r>
            <a:r>
              <a:rPr lang="en-US" err="1"/>
              <a:t>logD</a:t>
            </a:r>
            <a:r>
              <a:rPr lang="en-US"/>
              <a:t>(x)]+ </a:t>
            </a:r>
            <a:r>
              <a:rPr lang="en-US" err="1"/>
              <a:t>E</a:t>
            </a:r>
            <a:r>
              <a:rPr lang="en-US" baseline="-25000" err="1"/>
              <a:t>z~Pdata</a:t>
            </a:r>
            <a:r>
              <a:rPr lang="en-US" baseline="-25000"/>
              <a:t>(z)</a:t>
            </a:r>
            <a:r>
              <a:rPr lang="en-US"/>
              <a:t>[log(1-D(G(z)))]</a:t>
            </a:r>
          </a:p>
        </p:txBody>
      </p:sp>
    </p:spTree>
    <p:extLst>
      <p:ext uri="{BB962C8B-B14F-4D97-AF65-F5344CB8AC3E}">
        <p14:creationId xmlns:p14="http://schemas.microsoft.com/office/powerpoint/2010/main" val="1846760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sp>
        <p:nvSpPr>
          <p:cNvPr id="2395" name="Google Shape;2395;p65"/>
          <p:cNvSpPr txBox="1">
            <a:spLocks noGrp="1"/>
          </p:cNvSpPr>
          <p:nvPr>
            <p:ph type="title"/>
          </p:nvPr>
        </p:nvSpPr>
        <p:spPr>
          <a:xfrm>
            <a:off x="721350" y="781450"/>
            <a:ext cx="4506600" cy="80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Hàm lỗi của bộ phân biệt </a:t>
            </a:r>
            <a:endParaRPr/>
          </a:p>
        </p:txBody>
      </p:sp>
      <p:sp>
        <p:nvSpPr>
          <p:cNvPr id="2396" name="Google Shape;2396;p65"/>
          <p:cNvSpPr txBox="1">
            <a:spLocks noGrp="1"/>
          </p:cNvSpPr>
          <p:nvPr>
            <p:ph type="subTitle" idx="1"/>
          </p:nvPr>
        </p:nvSpPr>
        <p:spPr>
          <a:xfrm flipH="1">
            <a:off x="721350" y="1794904"/>
            <a:ext cx="5569901" cy="2010300"/>
          </a:xfrm>
          <a:prstGeom prst="rect">
            <a:avLst/>
          </a:prstGeom>
        </p:spPr>
        <p:txBody>
          <a:bodyPr spcFirstLastPara="1" wrap="square" lIns="91425" tIns="91425" rIns="91425" bIns="91425" anchor="b" anchorCtr="0">
            <a:noAutofit/>
          </a:bodyPr>
          <a:lstStyle/>
          <a:p>
            <a:pPr>
              <a:buChar char="●"/>
            </a:pPr>
            <a:r>
              <a:rPr lang="en-US" err="1"/>
              <a:t>Hàm</a:t>
            </a:r>
            <a:r>
              <a:rPr lang="en-US"/>
              <a:t> </a:t>
            </a:r>
            <a:r>
              <a:rPr lang="en-US" err="1"/>
              <a:t>lỗi</a:t>
            </a:r>
            <a:r>
              <a:rPr lang="en-US"/>
              <a:t> </a:t>
            </a:r>
            <a:r>
              <a:rPr lang="en-US" err="1"/>
              <a:t>của</a:t>
            </a:r>
            <a:r>
              <a:rPr lang="en-US"/>
              <a:t> </a:t>
            </a:r>
            <a:r>
              <a:rPr lang="en-US" err="1"/>
              <a:t>mô</a:t>
            </a:r>
            <a:r>
              <a:rPr lang="en-US"/>
              <a:t> </a:t>
            </a:r>
            <a:r>
              <a:rPr lang="en-US" err="1"/>
              <a:t>hình</a:t>
            </a:r>
            <a:r>
              <a:rPr lang="en-US"/>
              <a:t> GANs </a:t>
            </a:r>
            <a:r>
              <a:rPr lang="en-US" err="1"/>
              <a:t>là</a:t>
            </a:r>
            <a:r>
              <a:rPr lang="en-US"/>
              <a:t> </a:t>
            </a:r>
            <a:r>
              <a:rPr lang="en-US" err="1"/>
              <a:t>một</a:t>
            </a:r>
            <a:r>
              <a:rPr lang="en-US"/>
              <a:t> </a:t>
            </a:r>
            <a:r>
              <a:rPr lang="en-US" err="1"/>
              <a:t>hàm</a:t>
            </a:r>
            <a:r>
              <a:rPr lang="en-US"/>
              <a:t> </a:t>
            </a:r>
            <a:r>
              <a:rPr lang="en-US" err="1"/>
              <a:t>kết</a:t>
            </a:r>
            <a:r>
              <a:rPr lang="en-US"/>
              <a:t> </a:t>
            </a:r>
            <a:r>
              <a:rPr lang="en-US" err="1"/>
              <a:t>hợp</a:t>
            </a:r>
            <a:r>
              <a:rPr lang="en-US"/>
              <a:t> </a:t>
            </a:r>
            <a:r>
              <a:rPr lang="en-US" err="1"/>
              <a:t>đồng</a:t>
            </a:r>
            <a:r>
              <a:rPr lang="en-US"/>
              <a:t> </a:t>
            </a:r>
            <a:r>
              <a:rPr lang="en-US" err="1"/>
              <a:t>thời</a:t>
            </a:r>
            <a:r>
              <a:rPr lang="en-US"/>
              <a:t> </a:t>
            </a:r>
            <a:r>
              <a:rPr lang="en-US" err="1"/>
              <a:t>giữa</a:t>
            </a:r>
            <a:r>
              <a:rPr lang="en-US"/>
              <a:t> </a:t>
            </a:r>
            <a:r>
              <a:rPr lang="en-US" err="1"/>
              <a:t>mục</a:t>
            </a:r>
            <a:r>
              <a:rPr lang="en-US"/>
              <a:t> </a:t>
            </a:r>
            <a:r>
              <a:rPr lang="en-US" err="1"/>
              <a:t>tiêu</a:t>
            </a:r>
            <a:r>
              <a:rPr lang="en-US"/>
              <a:t> </a:t>
            </a:r>
            <a:r>
              <a:rPr lang="en-US" err="1"/>
              <a:t>của</a:t>
            </a:r>
            <a:r>
              <a:rPr lang="en-US"/>
              <a:t> </a:t>
            </a:r>
            <a:r>
              <a:rPr lang="en-US" err="1"/>
              <a:t>bộ</a:t>
            </a:r>
            <a:r>
              <a:rPr lang="en-US"/>
              <a:t> </a:t>
            </a:r>
            <a:r>
              <a:rPr lang="en-US" err="1"/>
              <a:t>tạo</a:t>
            </a:r>
            <a:r>
              <a:rPr lang="en-US"/>
              <a:t> </a:t>
            </a:r>
            <a:r>
              <a:rPr lang="en-US" err="1"/>
              <a:t>sinh</a:t>
            </a:r>
            <a:r>
              <a:rPr lang="en-US"/>
              <a:t> </a:t>
            </a:r>
            <a:r>
              <a:rPr lang="en-US" err="1"/>
              <a:t>và</a:t>
            </a:r>
            <a:r>
              <a:rPr lang="en-US"/>
              <a:t> </a:t>
            </a:r>
            <a:r>
              <a:rPr lang="en-US" err="1"/>
              <a:t>bộ</a:t>
            </a:r>
            <a:r>
              <a:rPr lang="en-US"/>
              <a:t> </a:t>
            </a:r>
            <a:r>
              <a:rPr lang="en-US" err="1"/>
              <a:t>phân</a:t>
            </a:r>
            <a:r>
              <a:rPr lang="en-US"/>
              <a:t> </a:t>
            </a:r>
            <a:r>
              <a:rPr lang="en-US" err="1"/>
              <a:t>biệt</a:t>
            </a:r>
            <a:r>
              <a:rPr lang="en-US"/>
              <a:t> </a:t>
            </a:r>
          </a:p>
          <a:p>
            <a:pPr marL="139700" lvl="0" indent="0" algn="l">
              <a:spcBef>
                <a:spcPts val="0"/>
              </a:spcBef>
              <a:spcAft>
                <a:spcPts val="0"/>
              </a:spcAft>
              <a:buSzPts val="1400"/>
            </a:pPr>
            <a:endParaRPr lang="en-US"/>
          </a:p>
          <a:p>
            <a:pPr>
              <a:buChar char="●"/>
            </a:pPr>
            <a:r>
              <a:rPr lang="en-US" err="1"/>
              <a:t>Mục</a:t>
            </a:r>
            <a:r>
              <a:rPr lang="en-US"/>
              <a:t> </a:t>
            </a:r>
            <a:r>
              <a:rPr lang="en-US" err="1"/>
              <a:t>tiêu</a:t>
            </a:r>
            <a:r>
              <a:rPr lang="en-US"/>
              <a:t> </a:t>
            </a:r>
            <a:r>
              <a:rPr lang="en-US" err="1"/>
              <a:t>của</a:t>
            </a:r>
            <a:r>
              <a:rPr lang="en-US"/>
              <a:t> </a:t>
            </a:r>
            <a:r>
              <a:rPr lang="en-US" err="1"/>
              <a:t>bộ</a:t>
            </a:r>
            <a:r>
              <a:rPr lang="en-US"/>
              <a:t> </a:t>
            </a:r>
            <a:r>
              <a:rPr lang="en-US" err="1"/>
              <a:t>phân</a:t>
            </a:r>
            <a:r>
              <a:rPr lang="en-US"/>
              <a:t> </a:t>
            </a:r>
            <a:r>
              <a:rPr lang="en-US" err="1"/>
              <a:t>biệt</a:t>
            </a:r>
            <a:r>
              <a:rPr lang="en-US"/>
              <a:t> </a:t>
            </a:r>
            <a:r>
              <a:rPr lang="en-US" err="1"/>
              <a:t>là</a:t>
            </a:r>
            <a:r>
              <a:rPr lang="en-US"/>
              <a:t> </a:t>
            </a:r>
            <a:r>
              <a:rPr lang="en-US" err="1"/>
              <a:t>làm</a:t>
            </a:r>
            <a:r>
              <a:rPr lang="en-US"/>
              <a:t> </a:t>
            </a:r>
            <a:r>
              <a:rPr lang="en-US" err="1"/>
              <a:t>sao</a:t>
            </a:r>
            <a:r>
              <a:rPr lang="en-US"/>
              <a:t> </a:t>
            </a:r>
            <a:r>
              <a:rPr lang="en-US" err="1"/>
              <a:t>cho</a:t>
            </a:r>
            <a:r>
              <a:rPr lang="en-US"/>
              <a:t> </a:t>
            </a:r>
            <a:r>
              <a:rPr lang="en-US" err="1"/>
              <a:t>khả</a:t>
            </a:r>
            <a:r>
              <a:rPr lang="en-US"/>
              <a:t> </a:t>
            </a:r>
            <a:r>
              <a:rPr lang="en-US" err="1"/>
              <a:t>năng</a:t>
            </a:r>
            <a:r>
              <a:rPr lang="en-US"/>
              <a:t> </a:t>
            </a:r>
            <a:r>
              <a:rPr lang="en-US" err="1"/>
              <a:t>phân</a:t>
            </a:r>
            <a:r>
              <a:rPr lang="en-US"/>
              <a:t> </a:t>
            </a:r>
            <a:r>
              <a:rPr lang="en-US" err="1"/>
              <a:t>loại</a:t>
            </a:r>
            <a:r>
              <a:rPr lang="en-US"/>
              <a:t> </a:t>
            </a:r>
            <a:r>
              <a:rPr lang="en-US" err="1"/>
              <a:t>là</a:t>
            </a:r>
            <a:r>
              <a:rPr lang="en-US"/>
              <a:t> </a:t>
            </a:r>
            <a:r>
              <a:rPr lang="en-US" err="1"/>
              <a:t>tốt</a:t>
            </a:r>
            <a:r>
              <a:rPr lang="en-US"/>
              <a:t> </a:t>
            </a:r>
            <a:r>
              <a:rPr lang="en-US" err="1"/>
              <a:t>nhất</a:t>
            </a:r>
            <a:r>
              <a:rPr lang="en-US"/>
              <a:t> </a:t>
            </a:r>
            <a:r>
              <a:rPr lang="en-US" err="1"/>
              <a:t>và</a:t>
            </a:r>
            <a:r>
              <a:rPr lang="en-US"/>
              <a:t> </a:t>
            </a:r>
            <a:r>
              <a:rPr lang="en-US" err="1"/>
              <a:t>mục</a:t>
            </a:r>
            <a:r>
              <a:rPr lang="en-US"/>
              <a:t> </a:t>
            </a:r>
            <a:r>
              <a:rPr lang="en-US" err="1"/>
              <a:t>tiêu</a:t>
            </a:r>
            <a:r>
              <a:rPr lang="en-US"/>
              <a:t> </a:t>
            </a:r>
            <a:r>
              <a:rPr lang="en-US" err="1"/>
              <a:t>của</a:t>
            </a:r>
            <a:r>
              <a:rPr lang="en-US"/>
              <a:t> </a:t>
            </a:r>
            <a:r>
              <a:rPr lang="en-US" err="1"/>
              <a:t>bộ</a:t>
            </a:r>
            <a:r>
              <a:rPr lang="en-US"/>
              <a:t> </a:t>
            </a:r>
            <a:r>
              <a:rPr lang="en-US" err="1"/>
              <a:t>tạo</a:t>
            </a:r>
            <a:r>
              <a:rPr lang="en-US"/>
              <a:t> </a:t>
            </a:r>
            <a:r>
              <a:rPr lang="en-US" err="1"/>
              <a:t>sinh</a:t>
            </a:r>
            <a:r>
              <a:rPr lang="en-US"/>
              <a:t> </a:t>
            </a:r>
            <a:r>
              <a:rPr lang="en-US" err="1"/>
              <a:t>là</a:t>
            </a:r>
            <a:r>
              <a:rPr lang="en-US"/>
              <a:t> </a:t>
            </a:r>
            <a:r>
              <a:rPr lang="en-US" err="1"/>
              <a:t>làm</a:t>
            </a:r>
            <a:r>
              <a:rPr lang="en-US"/>
              <a:t> </a:t>
            </a:r>
            <a:r>
              <a:rPr lang="en-US" err="1"/>
              <a:t>sao</a:t>
            </a:r>
            <a:r>
              <a:rPr lang="en-US"/>
              <a:t> </a:t>
            </a:r>
            <a:r>
              <a:rPr lang="en-US" err="1"/>
              <a:t>cho</a:t>
            </a:r>
            <a:r>
              <a:rPr lang="en-US"/>
              <a:t> </a:t>
            </a:r>
            <a:r>
              <a:rPr lang="en-US" err="1"/>
              <a:t>ảnh</a:t>
            </a:r>
            <a:r>
              <a:rPr lang="en-US"/>
              <a:t> </a:t>
            </a:r>
            <a:r>
              <a:rPr lang="en-US" err="1"/>
              <a:t>tạo</a:t>
            </a:r>
            <a:r>
              <a:rPr lang="en-US"/>
              <a:t> </a:t>
            </a:r>
            <a:r>
              <a:rPr lang="en-US" err="1"/>
              <a:t>ra</a:t>
            </a:r>
            <a:r>
              <a:rPr lang="en-US"/>
              <a:t> </a:t>
            </a:r>
            <a:r>
              <a:rPr lang="en-US" err="1"/>
              <a:t>giống</a:t>
            </a:r>
            <a:r>
              <a:rPr lang="en-US"/>
              <a:t> </a:t>
            </a:r>
            <a:r>
              <a:rPr lang="en-US" err="1"/>
              <a:t>thật</a:t>
            </a:r>
            <a:r>
              <a:rPr lang="en-US"/>
              <a:t> </a:t>
            </a:r>
            <a:r>
              <a:rPr lang="en-US" err="1"/>
              <a:t>nhất</a:t>
            </a:r>
            <a:r>
              <a:rPr lang="en-US"/>
              <a:t> </a:t>
            </a:r>
          </a:p>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3721FC13-65CE-A135-47B3-1F5B0B69A7F1}"/>
              </a:ext>
            </a:extLst>
          </p:cNvPr>
          <p:cNvSpPr txBox="1"/>
          <p:nvPr/>
        </p:nvSpPr>
        <p:spPr>
          <a:xfrm>
            <a:off x="869236" y="3805204"/>
            <a:ext cx="52741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L(D)= </a:t>
            </a:r>
            <a:r>
              <a:rPr lang="en-US" err="1"/>
              <a:t>E</a:t>
            </a:r>
            <a:r>
              <a:rPr lang="en-US" baseline="-25000" err="1"/>
              <a:t>x~Pdata</a:t>
            </a:r>
            <a:r>
              <a:rPr lang="en-US" baseline="-25000"/>
              <a:t>(x)</a:t>
            </a:r>
            <a:r>
              <a:rPr lang="en-US"/>
              <a:t>[</a:t>
            </a:r>
            <a:r>
              <a:rPr lang="en-US" err="1"/>
              <a:t>logD</a:t>
            </a:r>
            <a:r>
              <a:rPr lang="en-US"/>
              <a:t>(x)]+ </a:t>
            </a:r>
            <a:r>
              <a:rPr lang="en-US" err="1"/>
              <a:t>E</a:t>
            </a:r>
            <a:r>
              <a:rPr lang="en-US" baseline="-25000" err="1"/>
              <a:t>z~P</a:t>
            </a:r>
            <a:r>
              <a:rPr lang="en-US" baseline="-25000"/>
              <a:t>(z)</a:t>
            </a:r>
            <a:r>
              <a:rPr lang="en-US"/>
              <a:t>[log(1-D(G(z)))]</a:t>
            </a:r>
          </a:p>
        </p:txBody>
      </p:sp>
    </p:spTree>
    <p:extLst>
      <p:ext uri="{BB962C8B-B14F-4D97-AF65-F5344CB8AC3E}">
        <p14:creationId xmlns:p14="http://schemas.microsoft.com/office/powerpoint/2010/main" val="4252050556"/>
      </p:ext>
    </p:extLst>
  </p:cSld>
  <p:clrMapOvr>
    <a:masterClrMapping/>
  </p:clrMapOvr>
</p:sld>
</file>

<file path=ppt/theme/theme1.xml><?xml version="1.0" encoding="utf-8"?>
<a:theme xmlns:a="http://schemas.openxmlformats.org/drawingml/2006/main" name="Stay Creative XL by Slidesgo">
  <a:themeElements>
    <a:clrScheme name="Simple Light">
      <a:dk1>
        <a:srgbClr val="F6F2F3"/>
      </a:dk1>
      <a:lt1>
        <a:srgbClr val="0C343D"/>
      </a:lt1>
      <a:dk2>
        <a:srgbClr val="134F5C"/>
      </a:dk2>
      <a:lt2>
        <a:srgbClr val="45818E"/>
      </a:lt2>
      <a:accent1>
        <a:srgbClr val="AED8CC"/>
      </a:accent1>
      <a:accent2>
        <a:srgbClr val="A73F38"/>
      </a:accent2>
      <a:accent3>
        <a:srgbClr val="F28076"/>
      </a:accent3>
      <a:accent4>
        <a:srgbClr val="F3A031"/>
      </a:accent4>
      <a:accent5>
        <a:srgbClr val="FFC75C"/>
      </a:accent5>
      <a:accent6>
        <a:srgbClr val="FFCC82"/>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40</Slides>
  <Notes>23</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Stay Creative XL by Slidesgo</vt:lpstr>
      <vt:lpstr>GANs &amp; Applications</vt:lpstr>
      <vt:lpstr>Giới thiệu</vt:lpstr>
      <vt:lpstr>05.</vt:lpstr>
      <vt:lpstr>Động lực nghiên cứu</vt:lpstr>
      <vt:lpstr>Động lực thực tiễn</vt:lpstr>
      <vt:lpstr>PowerPoint Presentation</vt:lpstr>
      <vt:lpstr>Phát biểu bài toán </vt:lpstr>
      <vt:lpstr>Hàm lỗi </vt:lpstr>
      <vt:lpstr>Hàm lỗi của bộ phân biệt </vt:lpstr>
      <vt:lpstr>Hàm lỗi của bộ tạo sinh</vt:lpstr>
      <vt:lpstr>Các phương pháp, mô hình &amp; ứng dụng</vt:lpstr>
      <vt:lpstr>ConditionalGAN</vt:lpstr>
      <vt:lpstr>Ý tưởng</vt:lpstr>
      <vt:lpstr>Mô hình</vt:lpstr>
      <vt:lpstr>Least Squares GAN</vt:lpstr>
      <vt:lpstr>Ý tưởng</vt:lpstr>
      <vt:lpstr>Patch GAN</vt:lpstr>
      <vt:lpstr>Ý tưởng</vt:lpstr>
      <vt:lpstr>PowerPoint Presentation</vt:lpstr>
      <vt:lpstr>DeblurGANv2</vt:lpstr>
      <vt:lpstr>Feature Pyramid Network (FPN)</vt:lpstr>
      <vt:lpstr>Xương sống (Back Bone)</vt:lpstr>
      <vt:lpstr>Bộ phân biệt tỷ lệ kép </vt:lpstr>
      <vt:lpstr>Bộ phân biệt tỷ lệ kép </vt:lpstr>
      <vt:lpstr>PowerPoint Presentation</vt:lpstr>
      <vt:lpstr>CycleGAN</vt:lpstr>
      <vt:lpstr>PowerPoint Presentation</vt:lpstr>
      <vt:lpstr>PowerPoint Presentation</vt:lpstr>
      <vt:lpstr>PowerPoint Presentation</vt:lpstr>
      <vt:lpstr>PowerPoint Presentation</vt:lpstr>
      <vt:lpstr>PowerPoint Presentation</vt:lpstr>
      <vt:lpstr>PowerPoint Presentation</vt:lpstr>
      <vt:lpstr>StyleGAN</vt:lpstr>
      <vt:lpstr>PowerPoint Presentation</vt:lpstr>
      <vt:lpstr>Kĩ thuật tổng hợp ảnh chất lượng cao </vt:lpstr>
      <vt:lpstr>Nhược điểm của không gian tiềm ẩn z </vt:lpstr>
      <vt:lpstr>Không gian tiềm ẩn mới </vt:lpstr>
      <vt:lpstr>Không gian tiềm ẩn mới </vt:lpstr>
      <vt:lpstr>Kiến trúc bộ tạo sinh StyleGAN</vt:lpstr>
      <vt:lpstr>Style Mixing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GANs &amp; Applications</dc:title>
  <dc:creator>Admin</dc:creator>
  <cp:revision>1</cp:revision>
  <dcterms:modified xsi:type="dcterms:W3CDTF">2024-04-15T05:22:03Z</dcterms:modified>
</cp:coreProperties>
</file>